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32" r:id="rId1"/>
    <p:sldMasterId id="2147484158" r:id="rId2"/>
    <p:sldMasterId id="2147484159" r:id="rId3"/>
    <p:sldMasterId id="2147484160" r:id="rId4"/>
  </p:sldMasterIdLst>
  <p:notesMasterIdLst>
    <p:notesMasterId r:id="rId72"/>
  </p:notesMasterIdLst>
  <p:sldIdLst>
    <p:sldId id="256" r:id="rId5"/>
    <p:sldId id="347" r:id="rId6"/>
    <p:sldId id="301" r:id="rId7"/>
    <p:sldId id="302" r:id="rId8"/>
    <p:sldId id="320" r:id="rId9"/>
    <p:sldId id="327" r:id="rId10"/>
    <p:sldId id="328" r:id="rId11"/>
    <p:sldId id="329" r:id="rId12"/>
    <p:sldId id="342" r:id="rId13"/>
    <p:sldId id="343" r:id="rId14"/>
    <p:sldId id="344" r:id="rId15"/>
    <p:sldId id="345" r:id="rId16"/>
    <p:sldId id="346" r:id="rId17"/>
    <p:sldId id="323" r:id="rId18"/>
    <p:sldId id="330" r:id="rId19"/>
    <p:sldId id="331" r:id="rId20"/>
    <p:sldId id="332" r:id="rId21"/>
    <p:sldId id="333" r:id="rId22"/>
    <p:sldId id="334" r:id="rId23"/>
    <p:sldId id="324" r:id="rId24"/>
    <p:sldId id="325" r:id="rId25"/>
    <p:sldId id="326" r:id="rId26"/>
    <p:sldId id="303" r:id="rId27"/>
    <p:sldId id="304" r:id="rId28"/>
    <p:sldId id="282" r:id="rId29"/>
    <p:sldId id="283" r:id="rId30"/>
    <p:sldId id="284" r:id="rId31"/>
    <p:sldId id="306" r:id="rId32"/>
    <p:sldId id="307" r:id="rId33"/>
    <p:sldId id="308" r:id="rId34"/>
    <p:sldId id="309" r:id="rId35"/>
    <p:sldId id="286" r:id="rId36"/>
    <p:sldId id="288" r:id="rId37"/>
    <p:sldId id="289" r:id="rId38"/>
    <p:sldId id="310" r:id="rId39"/>
    <p:sldId id="335" r:id="rId40"/>
    <p:sldId id="336" r:id="rId41"/>
    <p:sldId id="337" r:id="rId42"/>
    <p:sldId id="338" r:id="rId43"/>
    <p:sldId id="290" r:id="rId44"/>
    <p:sldId id="291" r:id="rId45"/>
    <p:sldId id="316" r:id="rId46"/>
    <p:sldId id="293" r:id="rId47"/>
    <p:sldId id="348" r:id="rId48"/>
    <p:sldId id="349" r:id="rId49"/>
    <p:sldId id="318" r:id="rId50"/>
    <p:sldId id="319" r:id="rId51"/>
    <p:sldId id="294" r:id="rId52"/>
    <p:sldId id="295" r:id="rId53"/>
    <p:sldId id="296" r:id="rId54"/>
    <p:sldId id="297" r:id="rId55"/>
    <p:sldId id="299" r:id="rId56"/>
    <p:sldId id="340" r:id="rId57"/>
    <p:sldId id="341" r:id="rId58"/>
    <p:sldId id="339" r:id="rId59"/>
    <p:sldId id="298" r:id="rId60"/>
    <p:sldId id="314" r:id="rId61"/>
    <p:sldId id="292" r:id="rId62"/>
    <p:sldId id="311" r:id="rId63"/>
    <p:sldId id="312" r:id="rId64"/>
    <p:sldId id="313" r:id="rId65"/>
    <p:sldId id="300" r:id="rId66"/>
    <p:sldId id="305" r:id="rId67"/>
    <p:sldId id="317" r:id="rId68"/>
    <p:sldId id="321" r:id="rId69"/>
    <p:sldId id="322" r:id="rId70"/>
    <p:sldId id="315" r:id="rId71"/>
  </p:sldIdLst>
  <p:sldSz cx="9144000" cy="6858000" type="screen4x3"/>
  <p:notesSz cx="6858000" cy="9144000"/>
  <p:custDataLst>
    <p:tags r:id="rId73"/>
  </p:custDataLst>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8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8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8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8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slide" Target="slides/slide59.xml" /><Relationship Id="rId68" Type="http://schemas.openxmlformats.org/officeDocument/2006/relationships/slide" Target="slides/slide64.xml" /><Relationship Id="rId76" Type="http://schemas.openxmlformats.org/officeDocument/2006/relationships/theme" Target="theme/theme1.xml" /><Relationship Id="rId7" Type="http://schemas.openxmlformats.org/officeDocument/2006/relationships/slide" Target="slides/slide3.xml" /><Relationship Id="rId71" Type="http://schemas.openxmlformats.org/officeDocument/2006/relationships/slide" Target="slides/slide67.xml" /><Relationship Id="rId2" Type="http://schemas.openxmlformats.org/officeDocument/2006/relationships/slideMaster" Target="slideMasters/slideMaster2.xml" /><Relationship Id="rId16" Type="http://schemas.openxmlformats.org/officeDocument/2006/relationships/slide" Target="slides/slide12.xml" /><Relationship Id="rId29" Type="http://schemas.openxmlformats.org/officeDocument/2006/relationships/slide" Target="slides/slide25.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slide" Target="slides/slide54.xml" /><Relationship Id="rId66" Type="http://schemas.openxmlformats.org/officeDocument/2006/relationships/slide" Target="slides/slide62.xml" /><Relationship Id="rId74" Type="http://schemas.openxmlformats.org/officeDocument/2006/relationships/presProps" Target="pres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slide" Target="slides/slide53.xml" /><Relationship Id="rId61" Type="http://schemas.openxmlformats.org/officeDocument/2006/relationships/slide" Target="slides/slide57.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slide" Target="slides/slide56.xml" /><Relationship Id="rId65" Type="http://schemas.openxmlformats.org/officeDocument/2006/relationships/slide" Target="slides/slide61.xml" /><Relationship Id="rId73" Type="http://schemas.openxmlformats.org/officeDocument/2006/relationships/tags" Target="tags/tag1.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slide" Target="slides/slide52.xml" /><Relationship Id="rId64" Type="http://schemas.openxmlformats.org/officeDocument/2006/relationships/slide" Target="slides/slide60.xml" /><Relationship Id="rId69" Type="http://schemas.openxmlformats.org/officeDocument/2006/relationships/slide" Target="slides/slide65.xml" /><Relationship Id="rId77" Type="http://schemas.openxmlformats.org/officeDocument/2006/relationships/tableStyles" Target="tableStyles.xml" /><Relationship Id="rId8" Type="http://schemas.openxmlformats.org/officeDocument/2006/relationships/slide" Target="slides/slide4.xml" /><Relationship Id="rId51" Type="http://schemas.openxmlformats.org/officeDocument/2006/relationships/slide" Target="slides/slide47.xml" /><Relationship Id="rId72" Type="http://schemas.openxmlformats.org/officeDocument/2006/relationships/notesMaster" Target="notesMasters/notesMaster1.xml" /><Relationship Id="rId3" Type="http://schemas.openxmlformats.org/officeDocument/2006/relationships/slideMaster" Target="slideMasters/slideMaster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slide" Target="slides/slide55.xml" /><Relationship Id="rId67" Type="http://schemas.openxmlformats.org/officeDocument/2006/relationships/slide" Target="slides/slide63.xml" /><Relationship Id="rId20" Type="http://schemas.openxmlformats.org/officeDocument/2006/relationships/slide" Target="slides/slide16.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slide" Target="slides/slide58.xml" /><Relationship Id="rId70" Type="http://schemas.openxmlformats.org/officeDocument/2006/relationships/slide" Target="slides/slide66.xml" /><Relationship Id="rId75"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2.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53EF8-29B2-3D7B-C0AB-2EA0C7DD72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69BA9AC5-66A0-58D4-8A0F-9AD54CDCF26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E0D6534-E876-4121-BDFD-720BE8211C95}" type="datetimeFigureOut">
              <a:rPr lang="en-US"/>
              <a:pPr>
                <a:defRPr/>
              </a:pPr>
              <a:t>12/17/2022</a:t>
            </a:fld>
            <a:endParaRPr lang="en-US"/>
          </a:p>
        </p:txBody>
      </p:sp>
      <p:sp>
        <p:nvSpPr>
          <p:cNvPr id="4" name="Slide Image Placeholder 3">
            <a:extLst>
              <a:ext uri="{FF2B5EF4-FFF2-40B4-BE49-F238E27FC236}">
                <a16:creationId xmlns:a16="http://schemas.microsoft.com/office/drawing/2014/main" id="{D7AA565B-E0EC-AAB8-6900-50F3B26941D3}"/>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C26D484-7E84-0330-20EA-437C5847664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1898532-5AAE-C55B-E1B9-6BAC7E19572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663E495-7A19-74F5-4523-252200E07E4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1BFEE80-C6B0-4E43-8C8A-5E4279D7984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AA15629E-29DE-E590-CF87-C0638AAF12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0E4B7AA-56AB-33C2-1A37-52A7C2E903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316" name="Slide Number Placeholder 3">
            <a:extLst>
              <a:ext uri="{FF2B5EF4-FFF2-40B4-BE49-F238E27FC236}">
                <a16:creationId xmlns:a16="http://schemas.microsoft.com/office/drawing/2014/main" id="{45355F69-CCBF-C8AC-385C-B4FDB76563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fld id="{BC3B0C70-3682-4D71-BAD4-11029E92B34A}" type="slidenum">
              <a:rPr lang="en-US" altLang="en-US" sz="1200"/>
              <a:pPr/>
              <a:t>8</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23">
            <a:extLst>
              <a:ext uri="{FF2B5EF4-FFF2-40B4-BE49-F238E27FC236}">
                <a16:creationId xmlns:a16="http://schemas.microsoft.com/office/drawing/2014/main" id="{AA25079E-C606-1138-4BEB-21B8E3E10307}"/>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9">
            <a:extLst>
              <a:ext uri="{FF2B5EF4-FFF2-40B4-BE49-F238E27FC236}">
                <a16:creationId xmlns:a16="http://schemas.microsoft.com/office/drawing/2014/main" id="{AF5AE612-AF7F-88BE-8AE6-05A2A4A1B8B7}"/>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21">
            <a:extLst>
              <a:ext uri="{FF2B5EF4-FFF2-40B4-BE49-F238E27FC236}">
                <a16:creationId xmlns:a16="http://schemas.microsoft.com/office/drawing/2014/main" id="{92556B5E-1276-0B5F-CC14-73F554609CA5}"/>
              </a:ext>
            </a:extLst>
          </p:cNvPr>
          <p:cNvSpPr>
            <a:spLocks noGrp="1"/>
          </p:cNvSpPr>
          <p:nvPr>
            <p:ph type="sldNum" sz="quarter" idx="12"/>
          </p:nvPr>
        </p:nvSpPr>
        <p:spPr>
          <a:ln/>
        </p:spPr>
        <p:txBody>
          <a:bodyPr/>
          <a:lstStyle>
            <a:lvl1pPr>
              <a:defRPr/>
            </a:lvl1pPr>
          </a:lstStyle>
          <a:p>
            <a:fld id="{F93F6390-4F30-449A-9510-3F0548657909}" type="slidenum">
              <a:rPr lang="en-US" altLang="en-US"/>
              <a:pPr/>
              <a:t>‹#›</a:t>
            </a:fld>
            <a:endParaRPr lang="en-US" altLang="en-US"/>
          </a:p>
        </p:txBody>
      </p:sp>
    </p:spTree>
    <p:extLst>
      <p:ext uri="{BB962C8B-B14F-4D97-AF65-F5344CB8AC3E}">
        <p14:creationId xmlns:p14="http://schemas.microsoft.com/office/powerpoint/2010/main" val="374972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13FDEE3E-6A5A-4C32-88A4-A448F66D67FE}"/>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9">
            <a:extLst>
              <a:ext uri="{FF2B5EF4-FFF2-40B4-BE49-F238E27FC236}">
                <a16:creationId xmlns:a16="http://schemas.microsoft.com/office/drawing/2014/main" id="{7709D4ED-CCAB-2BE1-CDEE-85B19651142A}"/>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21">
            <a:extLst>
              <a:ext uri="{FF2B5EF4-FFF2-40B4-BE49-F238E27FC236}">
                <a16:creationId xmlns:a16="http://schemas.microsoft.com/office/drawing/2014/main" id="{5E659C91-B1E5-D2A4-2A81-5383F37C26A3}"/>
              </a:ext>
            </a:extLst>
          </p:cNvPr>
          <p:cNvSpPr>
            <a:spLocks noGrp="1"/>
          </p:cNvSpPr>
          <p:nvPr>
            <p:ph type="sldNum" sz="quarter" idx="12"/>
          </p:nvPr>
        </p:nvSpPr>
        <p:spPr>
          <a:ln/>
        </p:spPr>
        <p:txBody>
          <a:bodyPr/>
          <a:lstStyle>
            <a:lvl1pPr>
              <a:defRPr/>
            </a:lvl1pPr>
          </a:lstStyle>
          <a:p>
            <a:fld id="{2BE9D57E-B799-41B5-BA05-AC6522A626EC}" type="slidenum">
              <a:rPr lang="en-US" altLang="en-US"/>
              <a:pPr/>
              <a:t>‹#›</a:t>
            </a:fld>
            <a:endParaRPr lang="en-US" altLang="en-US"/>
          </a:p>
        </p:txBody>
      </p:sp>
    </p:spTree>
    <p:extLst>
      <p:ext uri="{BB962C8B-B14F-4D97-AF65-F5344CB8AC3E}">
        <p14:creationId xmlns:p14="http://schemas.microsoft.com/office/powerpoint/2010/main" val="2278589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9869AD63-104B-036C-1072-A53E351BAA8D}"/>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9">
            <a:extLst>
              <a:ext uri="{FF2B5EF4-FFF2-40B4-BE49-F238E27FC236}">
                <a16:creationId xmlns:a16="http://schemas.microsoft.com/office/drawing/2014/main" id="{78F445B3-C82A-D403-9D09-70DE013645EA}"/>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21">
            <a:extLst>
              <a:ext uri="{FF2B5EF4-FFF2-40B4-BE49-F238E27FC236}">
                <a16:creationId xmlns:a16="http://schemas.microsoft.com/office/drawing/2014/main" id="{9B835E90-8068-79F1-6248-F9D7EC17061F}"/>
              </a:ext>
            </a:extLst>
          </p:cNvPr>
          <p:cNvSpPr>
            <a:spLocks noGrp="1"/>
          </p:cNvSpPr>
          <p:nvPr>
            <p:ph type="sldNum" sz="quarter" idx="12"/>
          </p:nvPr>
        </p:nvSpPr>
        <p:spPr>
          <a:ln/>
        </p:spPr>
        <p:txBody>
          <a:bodyPr/>
          <a:lstStyle>
            <a:lvl1pPr>
              <a:defRPr/>
            </a:lvl1pPr>
          </a:lstStyle>
          <a:p>
            <a:fld id="{8EF26E18-4FB7-4182-B97B-A5375D9E904C}" type="slidenum">
              <a:rPr lang="en-US" altLang="en-US"/>
              <a:pPr/>
              <a:t>‹#›</a:t>
            </a:fld>
            <a:endParaRPr lang="en-US" altLang="en-US"/>
          </a:p>
        </p:txBody>
      </p:sp>
    </p:spTree>
    <p:extLst>
      <p:ext uri="{BB962C8B-B14F-4D97-AF65-F5344CB8AC3E}">
        <p14:creationId xmlns:p14="http://schemas.microsoft.com/office/powerpoint/2010/main" val="2785775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14">
            <a:extLst>
              <a:ext uri="{FF2B5EF4-FFF2-40B4-BE49-F238E27FC236}">
                <a16:creationId xmlns:a16="http://schemas.microsoft.com/office/drawing/2014/main" id="{DDB24CC2-F276-33E8-6E0D-B0C948583520}"/>
              </a:ext>
            </a:extLst>
          </p:cNvPr>
          <p:cNvSpPr>
            <a:spLocks noGrp="1"/>
          </p:cNvSpPr>
          <p:nvPr>
            <p:ph type="dt" sz="half" idx="10"/>
          </p:nvPr>
        </p:nvSpPr>
        <p:spPr>
          <a:ln/>
        </p:spPr>
        <p:txBody>
          <a:bodyPr/>
          <a:lstStyle>
            <a:lvl1pPr>
              <a:defRPr/>
            </a:lvl1pPr>
          </a:lstStyle>
          <a:p>
            <a:pPr>
              <a:defRPr/>
            </a:pPr>
            <a:endParaRPr lang="en-US" altLang="en-US"/>
          </a:p>
        </p:txBody>
      </p:sp>
      <p:sp>
        <p:nvSpPr>
          <p:cNvPr id="5" name="Slide Number Placeholder 15">
            <a:extLst>
              <a:ext uri="{FF2B5EF4-FFF2-40B4-BE49-F238E27FC236}">
                <a16:creationId xmlns:a16="http://schemas.microsoft.com/office/drawing/2014/main" id="{09E19800-503F-2DF6-9497-47539DB1A99C}"/>
              </a:ext>
            </a:extLst>
          </p:cNvPr>
          <p:cNvSpPr>
            <a:spLocks noGrp="1"/>
          </p:cNvSpPr>
          <p:nvPr>
            <p:ph type="sldNum" sz="quarter" idx="11"/>
          </p:nvPr>
        </p:nvSpPr>
        <p:spPr>
          <a:ln/>
        </p:spPr>
        <p:txBody>
          <a:bodyPr/>
          <a:lstStyle>
            <a:lvl1pPr>
              <a:defRPr/>
            </a:lvl1pPr>
          </a:lstStyle>
          <a:p>
            <a:fld id="{D415AA5A-160B-4601-A54E-08FBE3B3E075}" type="slidenum">
              <a:rPr lang="en-US" altLang="en-US"/>
              <a:pPr/>
              <a:t>‹#›</a:t>
            </a:fld>
            <a:endParaRPr lang="en-US" altLang="en-US"/>
          </a:p>
        </p:txBody>
      </p:sp>
      <p:sp>
        <p:nvSpPr>
          <p:cNvPr id="6" name="Footer Placeholder 16">
            <a:extLst>
              <a:ext uri="{FF2B5EF4-FFF2-40B4-BE49-F238E27FC236}">
                <a16:creationId xmlns:a16="http://schemas.microsoft.com/office/drawing/2014/main" id="{00DF443C-C2A3-B9E0-52CB-DB461D2DF2ED}"/>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12779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4">
            <a:extLst>
              <a:ext uri="{FF2B5EF4-FFF2-40B4-BE49-F238E27FC236}">
                <a16:creationId xmlns:a16="http://schemas.microsoft.com/office/drawing/2014/main" id="{15B65C2C-DFB6-84B2-7864-808B7A2E1853}"/>
              </a:ext>
            </a:extLst>
          </p:cNvPr>
          <p:cNvSpPr>
            <a:spLocks noGrp="1"/>
          </p:cNvSpPr>
          <p:nvPr>
            <p:ph type="dt" sz="half" idx="10"/>
          </p:nvPr>
        </p:nvSpPr>
        <p:spPr>
          <a:ln/>
        </p:spPr>
        <p:txBody>
          <a:bodyPr/>
          <a:lstStyle>
            <a:lvl1pPr>
              <a:defRPr/>
            </a:lvl1pPr>
          </a:lstStyle>
          <a:p>
            <a:pPr>
              <a:defRPr/>
            </a:pPr>
            <a:endParaRPr lang="en-US" altLang="en-US"/>
          </a:p>
        </p:txBody>
      </p:sp>
      <p:sp>
        <p:nvSpPr>
          <p:cNvPr id="5" name="Slide Number Placeholder 15">
            <a:extLst>
              <a:ext uri="{FF2B5EF4-FFF2-40B4-BE49-F238E27FC236}">
                <a16:creationId xmlns:a16="http://schemas.microsoft.com/office/drawing/2014/main" id="{5FF8C6A3-F5B2-03CA-98EF-A7DDEF6B52DB}"/>
              </a:ext>
            </a:extLst>
          </p:cNvPr>
          <p:cNvSpPr>
            <a:spLocks noGrp="1"/>
          </p:cNvSpPr>
          <p:nvPr>
            <p:ph type="sldNum" sz="quarter" idx="11"/>
          </p:nvPr>
        </p:nvSpPr>
        <p:spPr>
          <a:ln/>
        </p:spPr>
        <p:txBody>
          <a:bodyPr/>
          <a:lstStyle>
            <a:lvl1pPr>
              <a:defRPr/>
            </a:lvl1pPr>
          </a:lstStyle>
          <a:p>
            <a:fld id="{E4F1AF44-4A60-4E55-AC7A-283BCD8ACE64}" type="slidenum">
              <a:rPr lang="en-US" altLang="en-US"/>
              <a:pPr/>
              <a:t>‹#›</a:t>
            </a:fld>
            <a:endParaRPr lang="en-US" altLang="en-US"/>
          </a:p>
        </p:txBody>
      </p:sp>
      <p:sp>
        <p:nvSpPr>
          <p:cNvPr id="6" name="Footer Placeholder 16">
            <a:extLst>
              <a:ext uri="{FF2B5EF4-FFF2-40B4-BE49-F238E27FC236}">
                <a16:creationId xmlns:a16="http://schemas.microsoft.com/office/drawing/2014/main" id="{5B361046-40E5-C348-0007-20E84B641184}"/>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28673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14">
            <a:extLst>
              <a:ext uri="{FF2B5EF4-FFF2-40B4-BE49-F238E27FC236}">
                <a16:creationId xmlns:a16="http://schemas.microsoft.com/office/drawing/2014/main" id="{7BF590B5-3DE5-908F-CEEA-FBBA7099AD19}"/>
              </a:ext>
            </a:extLst>
          </p:cNvPr>
          <p:cNvSpPr>
            <a:spLocks noGrp="1"/>
          </p:cNvSpPr>
          <p:nvPr>
            <p:ph type="dt" sz="half" idx="10"/>
          </p:nvPr>
        </p:nvSpPr>
        <p:spPr>
          <a:ln/>
        </p:spPr>
        <p:txBody>
          <a:bodyPr/>
          <a:lstStyle>
            <a:lvl1pPr>
              <a:defRPr/>
            </a:lvl1pPr>
          </a:lstStyle>
          <a:p>
            <a:pPr>
              <a:defRPr/>
            </a:pPr>
            <a:endParaRPr lang="en-US" altLang="en-US"/>
          </a:p>
        </p:txBody>
      </p:sp>
      <p:sp>
        <p:nvSpPr>
          <p:cNvPr id="5" name="Slide Number Placeholder 15">
            <a:extLst>
              <a:ext uri="{FF2B5EF4-FFF2-40B4-BE49-F238E27FC236}">
                <a16:creationId xmlns:a16="http://schemas.microsoft.com/office/drawing/2014/main" id="{8B61E168-4737-5742-0352-5E2968FF6556}"/>
              </a:ext>
            </a:extLst>
          </p:cNvPr>
          <p:cNvSpPr>
            <a:spLocks noGrp="1"/>
          </p:cNvSpPr>
          <p:nvPr>
            <p:ph type="sldNum" sz="quarter" idx="11"/>
          </p:nvPr>
        </p:nvSpPr>
        <p:spPr>
          <a:ln/>
        </p:spPr>
        <p:txBody>
          <a:bodyPr/>
          <a:lstStyle>
            <a:lvl1pPr>
              <a:defRPr/>
            </a:lvl1pPr>
          </a:lstStyle>
          <a:p>
            <a:fld id="{C0647768-37BD-46A6-93EB-AF25BBD509B1}" type="slidenum">
              <a:rPr lang="en-US" altLang="en-US"/>
              <a:pPr/>
              <a:t>‹#›</a:t>
            </a:fld>
            <a:endParaRPr lang="en-US" altLang="en-US"/>
          </a:p>
        </p:txBody>
      </p:sp>
      <p:sp>
        <p:nvSpPr>
          <p:cNvPr id="6" name="Footer Placeholder 16">
            <a:extLst>
              <a:ext uri="{FF2B5EF4-FFF2-40B4-BE49-F238E27FC236}">
                <a16:creationId xmlns:a16="http://schemas.microsoft.com/office/drawing/2014/main" id="{1492DFE0-488E-DACA-CF50-B499490261C8}"/>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734889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4">
            <a:extLst>
              <a:ext uri="{FF2B5EF4-FFF2-40B4-BE49-F238E27FC236}">
                <a16:creationId xmlns:a16="http://schemas.microsoft.com/office/drawing/2014/main" id="{293AB462-CACF-D44A-679D-B8BB63266C97}"/>
              </a:ext>
            </a:extLst>
          </p:cNvPr>
          <p:cNvSpPr>
            <a:spLocks noGrp="1"/>
          </p:cNvSpPr>
          <p:nvPr>
            <p:ph type="dt" sz="half" idx="10"/>
          </p:nvPr>
        </p:nvSpPr>
        <p:spPr>
          <a:ln/>
        </p:spPr>
        <p:txBody>
          <a:bodyPr/>
          <a:lstStyle>
            <a:lvl1pPr>
              <a:defRPr/>
            </a:lvl1pPr>
          </a:lstStyle>
          <a:p>
            <a:pPr>
              <a:defRPr/>
            </a:pPr>
            <a:endParaRPr lang="en-US" altLang="en-US"/>
          </a:p>
        </p:txBody>
      </p:sp>
      <p:sp>
        <p:nvSpPr>
          <p:cNvPr id="6" name="Slide Number Placeholder 15">
            <a:extLst>
              <a:ext uri="{FF2B5EF4-FFF2-40B4-BE49-F238E27FC236}">
                <a16:creationId xmlns:a16="http://schemas.microsoft.com/office/drawing/2014/main" id="{142B7C2D-A651-8069-4701-597A06E4ED70}"/>
              </a:ext>
            </a:extLst>
          </p:cNvPr>
          <p:cNvSpPr>
            <a:spLocks noGrp="1"/>
          </p:cNvSpPr>
          <p:nvPr>
            <p:ph type="sldNum" sz="quarter" idx="11"/>
          </p:nvPr>
        </p:nvSpPr>
        <p:spPr>
          <a:ln/>
        </p:spPr>
        <p:txBody>
          <a:bodyPr/>
          <a:lstStyle>
            <a:lvl1pPr>
              <a:defRPr/>
            </a:lvl1pPr>
          </a:lstStyle>
          <a:p>
            <a:fld id="{0A3B9F2F-CE36-43A5-BF2B-8AA7AD3BA459}" type="slidenum">
              <a:rPr lang="en-US" altLang="en-US"/>
              <a:pPr/>
              <a:t>‹#›</a:t>
            </a:fld>
            <a:endParaRPr lang="en-US" altLang="en-US"/>
          </a:p>
        </p:txBody>
      </p:sp>
      <p:sp>
        <p:nvSpPr>
          <p:cNvPr id="7" name="Footer Placeholder 16">
            <a:extLst>
              <a:ext uri="{FF2B5EF4-FFF2-40B4-BE49-F238E27FC236}">
                <a16:creationId xmlns:a16="http://schemas.microsoft.com/office/drawing/2014/main" id="{2068A800-7403-D78D-E78B-453426E08E7B}"/>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64209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4">
            <a:extLst>
              <a:ext uri="{FF2B5EF4-FFF2-40B4-BE49-F238E27FC236}">
                <a16:creationId xmlns:a16="http://schemas.microsoft.com/office/drawing/2014/main" id="{AA965866-C3E7-723C-1CBB-CBAC233B19D8}"/>
              </a:ext>
            </a:extLst>
          </p:cNvPr>
          <p:cNvSpPr>
            <a:spLocks noGrp="1"/>
          </p:cNvSpPr>
          <p:nvPr>
            <p:ph type="dt" sz="half" idx="10"/>
          </p:nvPr>
        </p:nvSpPr>
        <p:spPr>
          <a:ln/>
        </p:spPr>
        <p:txBody>
          <a:bodyPr/>
          <a:lstStyle>
            <a:lvl1pPr>
              <a:defRPr/>
            </a:lvl1pPr>
          </a:lstStyle>
          <a:p>
            <a:pPr>
              <a:defRPr/>
            </a:pPr>
            <a:endParaRPr lang="en-US" altLang="en-US"/>
          </a:p>
        </p:txBody>
      </p:sp>
      <p:sp>
        <p:nvSpPr>
          <p:cNvPr id="8" name="Slide Number Placeholder 15">
            <a:extLst>
              <a:ext uri="{FF2B5EF4-FFF2-40B4-BE49-F238E27FC236}">
                <a16:creationId xmlns:a16="http://schemas.microsoft.com/office/drawing/2014/main" id="{CCA53B25-6BCE-914D-9F8B-35B53E5B62E6}"/>
              </a:ext>
            </a:extLst>
          </p:cNvPr>
          <p:cNvSpPr>
            <a:spLocks noGrp="1"/>
          </p:cNvSpPr>
          <p:nvPr>
            <p:ph type="sldNum" sz="quarter" idx="11"/>
          </p:nvPr>
        </p:nvSpPr>
        <p:spPr>
          <a:ln/>
        </p:spPr>
        <p:txBody>
          <a:bodyPr/>
          <a:lstStyle>
            <a:lvl1pPr>
              <a:defRPr/>
            </a:lvl1pPr>
          </a:lstStyle>
          <a:p>
            <a:fld id="{77A4E944-F01A-4B85-94E8-98E54D0F2DF1}" type="slidenum">
              <a:rPr lang="en-US" altLang="en-US"/>
              <a:pPr/>
              <a:t>‹#›</a:t>
            </a:fld>
            <a:endParaRPr lang="en-US" altLang="en-US"/>
          </a:p>
        </p:txBody>
      </p:sp>
      <p:sp>
        <p:nvSpPr>
          <p:cNvPr id="9" name="Footer Placeholder 16">
            <a:extLst>
              <a:ext uri="{FF2B5EF4-FFF2-40B4-BE49-F238E27FC236}">
                <a16:creationId xmlns:a16="http://schemas.microsoft.com/office/drawing/2014/main" id="{0F48AA75-6531-764F-3E14-9CF8A5C7B793}"/>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27617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4">
            <a:extLst>
              <a:ext uri="{FF2B5EF4-FFF2-40B4-BE49-F238E27FC236}">
                <a16:creationId xmlns:a16="http://schemas.microsoft.com/office/drawing/2014/main" id="{BDBD8409-CDD7-8CFF-9513-31EBBCEB74ED}"/>
              </a:ext>
            </a:extLst>
          </p:cNvPr>
          <p:cNvSpPr>
            <a:spLocks noGrp="1"/>
          </p:cNvSpPr>
          <p:nvPr>
            <p:ph type="dt" sz="half" idx="10"/>
          </p:nvPr>
        </p:nvSpPr>
        <p:spPr>
          <a:ln/>
        </p:spPr>
        <p:txBody>
          <a:bodyPr/>
          <a:lstStyle>
            <a:lvl1pPr>
              <a:defRPr/>
            </a:lvl1pPr>
          </a:lstStyle>
          <a:p>
            <a:pPr>
              <a:defRPr/>
            </a:pPr>
            <a:endParaRPr lang="en-US" altLang="en-US"/>
          </a:p>
        </p:txBody>
      </p:sp>
      <p:sp>
        <p:nvSpPr>
          <p:cNvPr id="4" name="Slide Number Placeholder 15">
            <a:extLst>
              <a:ext uri="{FF2B5EF4-FFF2-40B4-BE49-F238E27FC236}">
                <a16:creationId xmlns:a16="http://schemas.microsoft.com/office/drawing/2014/main" id="{4332D3FA-D26E-57C7-E40F-CC8CEBFE568A}"/>
              </a:ext>
            </a:extLst>
          </p:cNvPr>
          <p:cNvSpPr>
            <a:spLocks noGrp="1"/>
          </p:cNvSpPr>
          <p:nvPr>
            <p:ph type="sldNum" sz="quarter" idx="11"/>
          </p:nvPr>
        </p:nvSpPr>
        <p:spPr>
          <a:ln/>
        </p:spPr>
        <p:txBody>
          <a:bodyPr/>
          <a:lstStyle>
            <a:lvl1pPr>
              <a:defRPr/>
            </a:lvl1pPr>
          </a:lstStyle>
          <a:p>
            <a:fld id="{AB3613F4-AF37-4867-84A5-656771C19561}" type="slidenum">
              <a:rPr lang="en-US" altLang="en-US"/>
              <a:pPr/>
              <a:t>‹#›</a:t>
            </a:fld>
            <a:endParaRPr lang="en-US" altLang="en-US"/>
          </a:p>
        </p:txBody>
      </p:sp>
      <p:sp>
        <p:nvSpPr>
          <p:cNvPr id="5" name="Footer Placeholder 16">
            <a:extLst>
              <a:ext uri="{FF2B5EF4-FFF2-40B4-BE49-F238E27FC236}">
                <a16:creationId xmlns:a16="http://schemas.microsoft.com/office/drawing/2014/main" id="{A49424A7-50E3-E1A2-57DC-BF0E38C863BD}"/>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47242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4">
            <a:extLst>
              <a:ext uri="{FF2B5EF4-FFF2-40B4-BE49-F238E27FC236}">
                <a16:creationId xmlns:a16="http://schemas.microsoft.com/office/drawing/2014/main" id="{CA227BB2-9664-8695-F65D-860BFC424FA8}"/>
              </a:ext>
            </a:extLst>
          </p:cNvPr>
          <p:cNvSpPr>
            <a:spLocks noGrp="1"/>
          </p:cNvSpPr>
          <p:nvPr>
            <p:ph type="dt" sz="half" idx="10"/>
          </p:nvPr>
        </p:nvSpPr>
        <p:spPr>
          <a:ln/>
        </p:spPr>
        <p:txBody>
          <a:bodyPr/>
          <a:lstStyle>
            <a:lvl1pPr>
              <a:defRPr/>
            </a:lvl1pPr>
          </a:lstStyle>
          <a:p>
            <a:pPr>
              <a:defRPr/>
            </a:pPr>
            <a:endParaRPr lang="en-US" altLang="en-US"/>
          </a:p>
        </p:txBody>
      </p:sp>
      <p:sp>
        <p:nvSpPr>
          <p:cNvPr id="3" name="Slide Number Placeholder 15">
            <a:extLst>
              <a:ext uri="{FF2B5EF4-FFF2-40B4-BE49-F238E27FC236}">
                <a16:creationId xmlns:a16="http://schemas.microsoft.com/office/drawing/2014/main" id="{B2ADAFB0-B047-85CF-9E56-E7ED2CC59D11}"/>
              </a:ext>
            </a:extLst>
          </p:cNvPr>
          <p:cNvSpPr>
            <a:spLocks noGrp="1"/>
          </p:cNvSpPr>
          <p:nvPr>
            <p:ph type="sldNum" sz="quarter" idx="11"/>
          </p:nvPr>
        </p:nvSpPr>
        <p:spPr>
          <a:ln/>
        </p:spPr>
        <p:txBody>
          <a:bodyPr/>
          <a:lstStyle>
            <a:lvl1pPr>
              <a:defRPr/>
            </a:lvl1pPr>
          </a:lstStyle>
          <a:p>
            <a:fld id="{EB964B81-D67A-4BD5-912E-FD9C76AF326A}" type="slidenum">
              <a:rPr lang="en-US" altLang="en-US"/>
              <a:pPr/>
              <a:t>‹#›</a:t>
            </a:fld>
            <a:endParaRPr lang="en-US" altLang="en-US"/>
          </a:p>
        </p:txBody>
      </p:sp>
      <p:sp>
        <p:nvSpPr>
          <p:cNvPr id="4" name="Footer Placeholder 16">
            <a:extLst>
              <a:ext uri="{FF2B5EF4-FFF2-40B4-BE49-F238E27FC236}">
                <a16:creationId xmlns:a16="http://schemas.microsoft.com/office/drawing/2014/main" id="{1EE79A4A-BE9B-7E50-84E5-B447827237DC}"/>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18237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14">
            <a:extLst>
              <a:ext uri="{FF2B5EF4-FFF2-40B4-BE49-F238E27FC236}">
                <a16:creationId xmlns:a16="http://schemas.microsoft.com/office/drawing/2014/main" id="{7A0C6E58-F889-8F88-FD74-315CF68ABD12}"/>
              </a:ext>
            </a:extLst>
          </p:cNvPr>
          <p:cNvSpPr>
            <a:spLocks noGrp="1"/>
          </p:cNvSpPr>
          <p:nvPr>
            <p:ph type="dt" sz="half" idx="10"/>
          </p:nvPr>
        </p:nvSpPr>
        <p:spPr>
          <a:ln/>
        </p:spPr>
        <p:txBody>
          <a:bodyPr/>
          <a:lstStyle>
            <a:lvl1pPr>
              <a:defRPr/>
            </a:lvl1pPr>
          </a:lstStyle>
          <a:p>
            <a:pPr>
              <a:defRPr/>
            </a:pPr>
            <a:endParaRPr lang="en-US" altLang="en-US"/>
          </a:p>
        </p:txBody>
      </p:sp>
      <p:sp>
        <p:nvSpPr>
          <p:cNvPr id="6" name="Slide Number Placeholder 15">
            <a:extLst>
              <a:ext uri="{FF2B5EF4-FFF2-40B4-BE49-F238E27FC236}">
                <a16:creationId xmlns:a16="http://schemas.microsoft.com/office/drawing/2014/main" id="{01AA2DC3-758B-2C9C-9671-B4257EB0EE04}"/>
              </a:ext>
            </a:extLst>
          </p:cNvPr>
          <p:cNvSpPr>
            <a:spLocks noGrp="1"/>
          </p:cNvSpPr>
          <p:nvPr>
            <p:ph type="sldNum" sz="quarter" idx="11"/>
          </p:nvPr>
        </p:nvSpPr>
        <p:spPr>
          <a:ln/>
        </p:spPr>
        <p:txBody>
          <a:bodyPr/>
          <a:lstStyle>
            <a:lvl1pPr>
              <a:defRPr/>
            </a:lvl1pPr>
          </a:lstStyle>
          <a:p>
            <a:fld id="{3DC30E9A-4236-4851-BDB0-5E5FC919913F}" type="slidenum">
              <a:rPr lang="en-US" altLang="en-US"/>
              <a:pPr/>
              <a:t>‹#›</a:t>
            </a:fld>
            <a:endParaRPr lang="en-US" altLang="en-US"/>
          </a:p>
        </p:txBody>
      </p:sp>
      <p:sp>
        <p:nvSpPr>
          <p:cNvPr id="7" name="Footer Placeholder 16">
            <a:extLst>
              <a:ext uri="{FF2B5EF4-FFF2-40B4-BE49-F238E27FC236}">
                <a16:creationId xmlns:a16="http://schemas.microsoft.com/office/drawing/2014/main" id="{3301BD74-DBE6-C559-D190-44BF8E7DC93F}"/>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3004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5E885E51-E59D-6AD5-4C9A-06C9D3735B3F}"/>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9">
            <a:extLst>
              <a:ext uri="{FF2B5EF4-FFF2-40B4-BE49-F238E27FC236}">
                <a16:creationId xmlns:a16="http://schemas.microsoft.com/office/drawing/2014/main" id="{03F7D96B-8945-6049-D2BA-D4748EAF7CD7}"/>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21">
            <a:extLst>
              <a:ext uri="{FF2B5EF4-FFF2-40B4-BE49-F238E27FC236}">
                <a16:creationId xmlns:a16="http://schemas.microsoft.com/office/drawing/2014/main" id="{A10B97E5-5DCF-DF4F-9A3B-ECA7930B7B7B}"/>
              </a:ext>
            </a:extLst>
          </p:cNvPr>
          <p:cNvSpPr>
            <a:spLocks noGrp="1"/>
          </p:cNvSpPr>
          <p:nvPr>
            <p:ph type="sldNum" sz="quarter" idx="12"/>
          </p:nvPr>
        </p:nvSpPr>
        <p:spPr>
          <a:ln/>
        </p:spPr>
        <p:txBody>
          <a:bodyPr/>
          <a:lstStyle>
            <a:lvl1pPr>
              <a:defRPr/>
            </a:lvl1pPr>
          </a:lstStyle>
          <a:p>
            <a:fld id="{959260AA-0CF0-449C-BE1B-845D2347F0DD}" type="slidenum">
              <a:rPr lang="en-US" altLang="en-US"/>
              <a:pPr/>
              <a:t>‹#›</a:t>
            </a:fld>
            <a:endParaRPr lang="en-US" altLang="en-US"/>
          </a:p>
        </p:txBody>
      </p:sp>
    </p:spTree>
    <p:extLst>
      <p:ext uri="{BB962C8B-B14F-4D97-AF65-F5344CB8AC3E}">
        <p14:creationId xmlns:p14="http://schemas.microsoft.com/office/powerpoint/2010/main" val="2142317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14">
            <a:extLst>
              <a:ext uri="{FF2B5EF4-FFF2-40B4-BE49-F238E27FC236}">
                <a16:creationId xmlns:a16="http://schemas.microsoft.com/office/drawing/2014/main" id="{E8A4CF0A-AAC7-44F8-A7E8-817FB7161522}"/>
              </a:ext>
            </a:extLst>
          </p:cNvPr>
          <p:cNvSpPr>
            <a:spLocks noGrp="1"/>
          </p:cNvSpPr>
          <p:nvPr>
            <p:ph type="dt" sz="half" idx="10"/>
          </p:nvPr>
        </p:nvSpPr>
        <p:spPr>
          <a:ln/>
        </p:spPr>
        <p:txBody>
          <a:bodyPr/>
          <a:lstStyle>
            <a:lvl1pPr>
              <a:defRPr/>
            </a:lvl1pPr>
          </a:lstStyle>
          <a:p>
            <a:pPr>
              <a:defRPr/>
            </a:pPr>
            <a:endParaRPr lang="en-US" altLang="en-US"/>
          </a:p>
        </p:txBody>
      </p:sp>
      <p:sp>
        <p:nvSpPr>
          <p:cNvPr id="6" name="Slide Number Placeholder 15">
            <a:extLst>
              <a:ext uri="{FF2B5EF4-FFF2-40B4-BE49-F238E27FC236}">
                <a16:creationId xmlns:a16="http://schemas.microsoft.com/office/drawing/2014/main" id="{B873FD10-D7EF-B46C-F726-16877A5EE03F}"/>
              </a:ext>
            </a:extLst>
          </p:cNvPr>
          <p:cNvSpPr>
            <a:spLocks noGrp="1"/>
          </p:cNvSpPr>
          <p:nvPr>
            <p:ph type="sldNum" sz="quarter" idx="11"/>
          </p:nvPr>
        </p:nvSpPr>
        <p:spPr>
          <a:ln/>
        </p:spPr>
        <p:txBody>
          <a:bodyPr/>
          <a:lstStyle>
            <a:lvl1pPr>
              <a:defRPr/>
            </a:lvl1pPr>
          </a:lstStyle>
          <a:p>
            <a:fld id="{1A1C6CEF-ED91-4391-8D45-BA86F8259B39}" type="slidenum">
              <a:rPr lang="en-US" altLang="en-US"/>
              <a:pPr/>
              <a:t>‹#›</a:t>
            </a:fld>
            <a:endParaRPr lang="en-US" altLang="en-US"/>
          </a:p>
        </p:txBody>
      </p:sp>
      <p:sp>
        <p:nvSpPr>
          <p:cNvPr id="7" name="Footer Placeholder 16">
            <a:extLst>
              <a:ext uri="{FF2B5EF4-FFF2-40B4-BE49-F238E27FC236}">
                <a16:creationId xmlns:a16="http://schemas.microsoft.com/office/drawing/2014/main" id="{C626D511-C33F-68CD-77AD-F8A8C543C813}"/>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59326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4">
            <a:extLst>
              <a:ext uri="{FF2B5EF4-FFF2-40B4-BE49-F238E27FC236}">
                <a16:creationId xmlns:a16="http://schemas.microsoft.com/office/drawing/2014/main" id="{A6BEB8A5-767E-8D5D-D32D-82AFD04F5F0E}"/>
              </a:ext>
            </a:extLst>
          </p:cNvPr>
          <p:cNvSpPr>
            <a:spLocks noGrp="1"/>
          </p:cNvSpPr>
          <p:nvPr>
            <p:ph type="dt" sz="half" idx="10"/>
          </p:nvPr>
        </p:nvSpPr>
        <p:spPr>
          <a:ln/>
        </p:spPr>
        <p:txBody>
          <a:bodyPr/>
          <a:lstStyle>
            <a:lvl1pPr>
              <a:defRPr/>
            </a:lvl1pPr>
          </a:lstStyle>
          <a:p>
            <a:pPr>
              <a:defRPr/>
            </a:pPr>
            <a:endParaRPr lang="en-US" altLang="en-US"/>
          </a:p>
        </p:txBody>
      </p:sp>
      <p:sp>
        <p:nvSpPr>
          <p:cNvPr id="5" name="Slide Number Placeholder 15">
            <a:extLst>
              <a:ext uri="{FF2B5EF4-FFF2-40B4-BE49-F238E27FC236}">
                <a16:creationId xmlns:a16="http://schemas.microsoft.com/office/drawing/2014/main" id="{3A72DCAC-DCDC-001B-CF6E-EA7C61A946CE}"/>
              </a:ext>
            </a:extLst>
          </p:cNvPr>
          <p:cNvSpPr>
            <a:spLocks noGrp="1"/>
          </p:cNvSpPr>
          <p:nvPr>
            <p:ph type="sldNum" sz="quarter" idx="11"/>
          </p:nvPr>
        </p:nvSpPr>
        <p:spPr>
          <a:ln/>
        </p:spPr>
        <p:txBody>
          <a:bodyPr/>
          <a:lstStyle>
            <a:lvl1pPr>
              <a:defRPr/>
            </a:lvl1pPr>
          </a:lstStyle>
          <a:p>
            <a:fld id="{271282B1-AE70-41B2-B067-4BF29EA95F5F}" type="slidenum">
              <a:rPr lang="en-US" altLang="en-US"/>
              <a:pPr/>
              <a:t>‹#›</a:t>
            </a:fld>
            <a:endParaRPr lang="en-US" altLang="en-US"/>
          </a:p>
        </p:txBody>
      </p:sp>
      <p:sp>
        <p:nvSpPr>
          <p:cNvPr id="6" name="Footer Placeholder 16">
            <a:extLst>
              <a:ext uri="{FF2B5EF4-FFF2-40B4-BE49-F238E27FC236}">
                <a16:creationId xmlns:a16="http://schemas.microsoft.com/office/drawing/2014/main" id="{B170AD74-27FC-1189-0CE9-26349DE8CF06}"/>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24278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4">
            <a:extLst>
              <a:ext uri="{FF2B5EF4-FFF2-40B4-BE49-F238E27FC236}">
                <a16:creationId xmlns:a16="http://schemas.microsoft.com/office/drawing/2014/main" id="{74F3CD79-13E1-10BB-CCCD-1893D2B1338E}"/>
              </a:ext>
            </a:extLst>
          </p:cNvPr>
          <p:cNvSpPr>
            <a:spLocks noGrp="1"/>
          </p:cNvSpPr>
          <p:nvPr>
            <p:ph type="dt" sz="half" idx="10"/>
          </p:nvPr>
        </p:nvSpPr>
        <p:spPr>
          <a:ln/>
        </p:spPr>
        <p:txBody>
          <a:bodyPr/>
          <a:lstStyle>
            <a:lvl1pPr>
              <a:defRPr/>
            </a:lvl1pPr>
          </a:lstStyle>
          <a:p>
            <a:pPr>
              <a:defRPr/>
            </a:pPr>
            <a:endParaRPr lang="en-US" altLang="en-US"/>
          </a:p>
        </p:txBody>
      </p:sp>
      <p:sp>
        <p:nvSpPr>
          <p:cNvPr id="5" name="Slide Number Placeholder 15">
            <a:extLst>
              <a:ext uri="{FF2B5EF4-FFF2-40B4-BE49-F238E27FC236}">
                <a16:creationId xmlns:a16="http://schemas.microsoft.com/office/drawing/2014/main" id="{963F3E39-6966-86BA-6932-FD2965CC2363}"/>
              </a:ext>
            </a:extLst>
          </p:cNvPr>
          <p:cNvSpPr>
            <a:spLocks noGrp="1"/>
          </p:cNvSpPr>
          <p:nvPr>
            <p:ph type="sldNum" sz="quarter" idx="11"/>
          </p:nvPr>
        </p:nvSpPr>
        <p:spPr>
          <a:ln/>
        </p:spPr>
        <p:txBody>
          <a:bodyPr/>
          <a:lstStyle>
            <a:lvl1pPr>
              <a:defRPr/>
            </a:lvl1pPr>
          </a:lstStyle>
          <a:p>
            <a:fld id="{D16E10C3-E30D-47BD-BEEF-065D2C43AD06}" type="slidenum">
              <a:rPr lang="en-US" altLang="en-US"/>
              <a:pPr/>
              <a:t>‹#›</a:t>
            </a:fld>
            <a:endParaRPr lang="en-US" altLang="en-US"/>
          </a:p>
        </p:txBody>
      </p:sp>
      <p:sp>
        <p:nvSpPr>
          <p:cNvPr id="6" name="Footer Placeholder 16">
            <a:extLst>
              <a:ext uri="{FF2B5EF4-FFF2-40B4-BE49-F238E27FC236}">
                <a16:creationId xmlns:a16="http://schemas.microsoft.com/office/drawing/2014/main" id="{D5FC33BB-6A82-1ECE-E237-A36EB709DF42}"/>
              </a:ext>
            </a:extLst>
          </p:cNvPr>
          <p:cNvSpPr>
            <a:spLocks noGrp="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32795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8D66D4-AF4C-9459-D02F-14A27C178EA7}"/>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48A4A5B-5CD1-18BD-95F8-A7EE32C6CEE5}"/>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86E0AA8-3394-1DA9-A707-6A79F43B1610}"/>
              </a:ext>
            </a:extLst>
          </p:cNvPr>
          <p:cNvSpPr>
            <a:spLocks noGrp="1"/>
          </p:cNvSpPr>
          <p:nvPr>
            <p:ph type="sldNum" sz="quarter" idx="12"/>
          </p:nvPr>
        </p:nvSpPr>
        <p:spPr>
          <a:ln/>
        </p:spPr>
        <p:txBody>
          <a:bodyPr/>
          <a:lstStyle>
            <a:lvl1pPr>
              <a:defRPr/>
            </a:lvl1pPr>
          </a:lstStyle>
          <a:p>
            <a:fld id="{0362769A-FFA2-4314-9C1B-8F96048CB46B}" type="slidenum">
              <a:rPr lang="en-US" altLang="en-US"/>
              <a:pPr/>
              <a:t>‹#›</a:t>
            </a:fld>
            <a:endParaRPr lang="en-US" altLang="en-US"/>
          </a:p>
        </p:txBody>
      </p:sp>
    </p:spTree>
    <p:extLst>
      <p:ext uri="{BB962C8B-B14F-4D97-AF65-F5344CB8AC3E}">
        <p14:creationId xmlns:p14="http://schemas.microsoft.com/office/powerpoint/2010/main" val="3913342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0436B-8B9A-8047-5AC9-AD6567BF4E55}"/>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171E82A-6DBB-AC17-ACD5-4D8D14EB9762}"/>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4E938ED-AE5C-F11A-099E-8A195DF17B51}"/>
              </a:ext>
            </a:extLst>
          </p:cNvPr>
          <p:cNvSpPr>
            <a:spLocks noGrp="1"/>
          </p:cNvSpPr>
          <p:nvPr>
            <p:ph type="sldNum" sz="quarter" idx="12"/>
          </p:nvPr>
        </p:nvSpPr>
        <p:spPr>
          <a:ln/>
        </p:spPr>
        <p:txBody>
          <a:bodyPr/>
          <a:lstStyle>
            <a:lvl1pPr>
              <a:defRPr/>
            </a:lvl1pPr>
          </a:lstStyle>
          <a:p>
            <a:fld id="{E5B5DCE6-4B82-4C86-973D-A1A600629AFA}" type="slidenum">
              <a:rPr lang="en-US" altLang="en-US"/>
              <a:pPr/>
              <a:t>‹#›</a:t>
            </a:fld>
            <a:endParaRPr lang="en-US" altLang="en-US"/>
          </a:p>
        </p:txBody>
      </p:sp>
    </p:spTree>
    <p:extLst>
      <p:ext uri="{BB962C8B-B14F-4D97-AF65-F5344CB8AC3E}">
        <p14:creationId xmlns:p14="http://schemas.microsoft.com/office/powerpoint/2010/main" val="3978556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0F600EB8-7119-D90F-BEED-368F4EE68077}"/>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26E0CE6-010E-D4D6-9339-AE66D33E38BA}"/>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A8443F7-BF18-4977-A4B9-B237F68210A8}"/>
              </a:ext>
            </a:extLst>
          </p:cNvPr>
          <p:cNvSpPr>
            <a:spLocks noGrp="1"/>
          </p:cNvSpPr>
          <p:nvPr>
            <p:ph type="sldNum" sz="quarter" idx="12"/>
          </p:nvPr>
        </p:nvSpPr>
        <p:spPr>
          <a:ln/>
        </p:spPr>
        <p:txBody>
          <a:bodyPr/>
          <a:lstStyle>
            <a:lvl1pPr>
              <a:defRPr/>
            </a:lvl1pPr>
          </a:lstStyle>
          <a:p>
            <a:fld id="{C9A76E87-55DC-4A40-BD66-3DBEB475E88A}" type="slidenum">
              <a:rPr lang="en-US" altLang="en-US"/>
              <a:pPr/>
              <a:t>‹#›</a:t>
            </a:fld>
            <a:endParaRPr lang="en-US" altLang="en-US"/>
          </a:p>
        </p:txBody>
      </p:sp>
    </p:spTree>
    <p:extLst>
      <p:ext uri="{BB962C8B-B14F-4D97-AF65-F5344CB8AC3E}">
        <p14:creationId xmlns:p14="http://schemas.microsoft.com/office/powerpoint/2010/main" val="938990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DEC0B13-3577-E3D8-E43B-FFAAE62FDF42}"/>
              </a:ext>
            </a:extLst>
          </p:cNvPr>
          <p:cNvSpPr>
            <a:spLocks noGrp="1"/>
          </p:cNvSpPr>
          <p:nvPr>
            <p:ph type="dt" sz="half" idx="10"/>
          </p:nvPr>
        </p:nvSpPr>
        <p:spPr>
          <a:ln/>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7ABBF76-6439-ED54-3A93-9052C44DA9A5}"/>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D0B1794-07E0-9E47-3BE8-2E1AC2854EA6}"/>
              </a:ext>
            </a:extLst>
          </p:cNvPr>
          <p:cNvSpPr>
            <a:spLocks noGrp="1"/>
          </p:cNvSpPr>
          <p:nvPr>
            <p:ph type="sldNum" sz="quarter" idx="12"/>
          </p:nvPr>
        </p:nvSpPr>
        <p:spPr>
          <a:ln/>
        </p:spPr>
        <p:txBody>
          <a:bodyPr/>
          <a:lstStyle>
            <a:lvl1pPr>
              <a:defRPr/>
            </a:lvl1pPr>
          </a:lstStyle>
          <a:p>
            <a:fld id="{8C4716B5-B7D8-4625-9396-1DE2471C11FD}" type="slidenum">
              <a:rPr lang="en-US" altLang="en-US"/>
              <a:pPr/>
              <a:t>‹#›</a:t>
            </a:fld>
            <a:endParaRPr lang="en-US" altLang="en-US"/>
          </a:p>
        </p:txBody>
      </p:sp>
    </p:spTree>
    <p:extLst>
      <p:ext uri="{BB962C8B-B14F-4D97-AF65-F5344CB8AC3E}">
        <p14:creationId xmlns:p14="http://schemas.microsoft.com/office/powerpoint/2010/main" val="1632524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6BB6471-C209-7C64-F8AE-7B6C467C18B9}"/>
              </a:ext>
            </a:extLst>
          </p:cNvPr>
          <p:cNvSpPr>
            <a:spLocks noGrp="1"/>
          </p:cNvSpPr>
          <p:nvPr>
            <p:ph type="dt" sz="half" idx="10"/>
          </p:nvPr>
        </p:nvSpPr>
        <p:spPr>
          <a:ln/>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99961013-3109-BBD7-E413-F2D576DFBD7D}"/>
              </a:ext>
            </a:extLst>
          </p:cNvPr>
          <p:cNvSpPr>
            <a:spLocks noGrp="1"/>
          </p:cNvSpPr>
          <p:nvPr>
            <p:ph type="ftr" sz="quarter" idx="11"/>
          </p:nvPr>
        </p:nvSpPr>
        <p:spPr>
          <a:ln/>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92B55EA6-BB96-ABAE-DFD8-E41A177BCA6C}"/>
              </a:ext>
            </a:extLst>
          </p:cNvPr>
          <p:cNvSpPr>
            <a:spLocks noGrp="1"/>
          </p:cNvSpPr>
          <p:nvPr>
            <p:ph type="sldNum" sz="quarter" idx="12"/>
          </p:nvPr>
        </p:nvSpPr>
        <p:spPr>
          <a:ln/>
        </p:spPr>
        <p:txBody>
          <a:bodyPr/>
          <a:lstStyle>
            <a:lvl1pPr>
              <a:defRPr/>
            </a:lvl1pPr>
          </a:lstStyle>
          <a:p>
            <a:fld id="{C7137F08-3474-41D7-BF33-AAB3B1BDBC85}" type="slidenum">
              <a:rPr lang="en-US" altLang="en-US"/>
              <a:pPr/>
              <a:t>‹#›</a:t>
            </a:fld>
            <a:endParaRPr lang="en-US" altLang="en-US"/>
          </a:p>
        </p:txBody>
      </p:sp>
    </p:spTree>
    <p:extLst>
      <p:ext uri="{BB962C8B-B14F-4D97-AF65-F5344CB8AC3E}">
        <p14:creationId xmlns:p14="http://schemas.microsoft.com/office/powerpoint/2010/main" val="300448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A9D224A-4411-8133-45BC-DF8A0E974BE0}"/>
              </a:ext>
            </a:extLst>
          </p:cNvPr>
          <p:cNvSpPr>
            <a:spLocks noGrp="1"/>
          </p:cNvSpPr>
          <p:nvPr>
            <p:ph type="dt" sz="half" idx="10"/>
          </p:nvPr>
        </p:nvSpPr>
        <p:spPr>
          <a:ln/>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EDCDAB8A-B3F7-BA3D-DE7B-67C7F41353A0}"/>
              </a:ext>
            </a:extLst>
          </p:cNvPr>
          <p:cNvSpPr>
            <a:spLocks noGrp="1"/>
          </p:cNvSpPr>
          <p:nvPr>
            <p:ph type="ftr" sz="quarter" idx="11"/>
          </p:nvPr>
        </p:nvSpPr>
        <p:spPr>
          <a:ln/>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DD031630-7526-5A22-2B79-C2B7566BA6B8}"/>
              </a:ext>
            </a:extLst>
          </p:cNvPr>
          <p:cNvSpPr>
            <a:spLocks noGrp="1"/>
          </p:cNvSpPr>
          <p:nvPr>
            <p:ph type="sldNum" sz="quarter" idx="12"/>
          </p:nvPr>
        </p:nvSpPr>
        <p:spPr>
          <a:ln/>
        </p:spPr>
        <p:txBody>
          <a:bodyPr/>
          <a:lstStyle>
            <a:lvl1pPr>
              <a:defRPr/>
            </a:lvl1pPr>
          </a:lstStyle>
          <a:p>
            <a:fld id="{637E7850-9AB6-4C28-B241-F239679E3B6C}" type="slidenum">
              <a:rPr lang="en-US" altLang="en-US"/>
              <a:pPr/>
              <a:t>‹#›</a:t>
            </a:fld>
            <a:endParaRPr lang="en-US" altLang="en-US"/>
          </a:p>
        </p:txBody>
      </p:sp>
    </p:spTree>
    <p:extLst>
      <p:ext uri="{BB962C8B-B14F-4D97-AF65-F5344CB8AC3E}">
        <p14:creationId xmlns:p14="http://schemas.microsoft.com/office/powerpoint/2010/main" val="1595806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62400D-B4CE-9CB6-9E11-77A7E5E55A18}"/>
              </a:ext>
            </a:extLst>
          </p:cNvPr>
          <p:cNvSpPr>
            <a:spLocks noGrp="1"/>
          </p:cNvSpPr>
          <p:nvPr>
            <p:ph type="dt" sz="half" idx="10"/>
          </p:nvPr>
        </p:nvSpPr>
        <p:spPr>
          <a:ln/>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46CB4B12-007D-B09E-8DB6-418A4D539551}"/>
              </a:ext>
            </a:extLst>
          </p:cNvPr>
          <p:cNvSpPr>
            <a:spLocks noGrp="1"/>
          </p:cNvSpPr>
          <p:nvPr>
            <p:ph type="ftr" sz="quarter" idx="11"/>
          </p:nvPr>
        </p:nvSpPr>
        <p:spPr>
          <a:ln/>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80904C7E-526E-1A72-1575-03BC3631CEDF}"/>
              </a:ext>
            </a:extLst>
          </p:cNvPr>
          <p:cNvSpPr>
            <a:spLocks noGrp="1"/>
          </p:cNvSpPr>
          <p:nvPr>
            <p:ph type="sldNum" sz="quarter" idx="12"/>
          </p:nvPr>
        </p:nvSpPr>
        <p:spPr>
          <a:ln/>
        </p:spPr>
        <p:txBody>
          <a:bodyPr/>
          <a:lstStyle>
            <a:lvl1pPr>
              <a:defRPr/>
            </a:lvl1pPr>
          </a:lstStyle>
          <a:p>
            <a:fld id="{2B6F3326-57C1-4484-8E23-DE43DA3E9012}" type="slidenum">
              <a:rPr lang="en-US" altLang="en-US"/>
              <a:pPr/>
              <a:t>‹#›</a:t>
            </a:fld>
            <a:endParaRPr lang="en-US" altLang="en-US"/>
          </a:p>
        </p:txBody>
      </p:sp>
    </p:spTree>
    <p:extLst>
      <p:ext uri="{BB962C8B-B14F-4D97-AF65-F5344CB8AC3E}">
        <p14:creationId xmlns:p14="http://schemas.microsoft.com/office/powerpoint/2010/main" val="3352115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23">
            <a:extLst>
              <a:ext uri="{FF2B5EF4-FFF2-40B4-BE49-F238E27FC236}">
                <a16:creationId xmlns:a16="http://schemas.microsoft.com/office/drawing/2014/main" id="{6F714237-0765-B22A-79F1-E74888396A6F}"/>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9">
            <a:extLst>
              <a:ext uri="{FF2B5EF4-FFF2-40B4-BE49-F238E27FC236}">
                <a16:creationId xmlns:a16="http://schemas.microsoft.com/office/drawing/2014/main" id="{B7A658E7-EC02-BF8B-9B25-C396166B9B3F}"/>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21">
            <a:extLst>
              <a:ext uri="{FF2B5EF4-FFF2-40B4-BE49-F238E27FC236}">
                <a16:creationId xmlns:a16="http://schemas.microsoft.com/office/drawing/2014/main" id="{B8D82AFB-687F-19ED-4B21-4CE2B8D45FF6}"/>
              </a:ext>
            </a:extLst>
          </p:cNvPr>
          <p:cNvSpPr>
            <a:spLocks noGrp="1"/>
          </p:cNvSpPr>
          <p:nvPr>
            <p:ph type="sldNum" sz="quarter" idx="12"/>
          </p:nvPr>
        </p:nvSpPr>
        <p:spPr>
          <a:ln/>
        </p:spPr>
        <p:txBody>
          <a:bodyPr/>
          <a:lstStyle>
            <a:lvl1pPr>
              <a:defRPr/>
            </a:lvl1pPr>
          </a:lstStyle>
          <a:p>
            <a:fld id="{B0182BC5-3613-4F23-BBB8-2BB6514FD577}" type="slidenum">
              <a:rPr lang="en-US" altLang="en-US"/>
              <a:pPr/>
              <a:t>‹#›</a:t>
            </a:fld>
            <a:endParaRPr lang="en-US" altLang="en-US"/>
          </a:p>
        </p:txBody>
      </p:sp>
    </p:spTree>
    <p:extLst>
      <p:ext uri="{BB962C8B-B14F-4D97-AF65-F5344CB8AC3E}">
        <p14:creationId xmlns:p14="http://schemas.microsoft.com/office/powerpoint/2010/main" val="3895107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B763F74-98F7-6D7B-22B5-3232034ED0F2}"/>
              </a:ext>
            </a:extLst>
          </p:cNvPr>
          <p:cNvSpPr>
            <a:spLocks noGrp="1"/>
          </p:cNvSpPr>
          <p:nvPr>
            <p:ph type="dt" sz="half" idx="10"/>
          </p:nvPr>
        </p:nvSpPr>
        <p:spPr>
          <a:ln/>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50683309-BAE5-54A0-552F-343E0BA4A93E}"/>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FDA2FA5-D6B7-4FDE-B3BE-93E154E3BC94}"/>
              </a:ext>
            </a:extLst>
          </p:cNvPr>
          <p:cNvSpPr>
            <a:spLocks noGrp="1"/>
          </p:cNvSpPr>
          <p:nvPr>
            <p:ph type="sldNum" sz="quarter" idx="12"/>
          </p:nvPr>
        </p:nvSpPr>
        <p:spPr>
          <a:ln/>
        </p:spPr>
        <p:txBody>
          <a:bodyPr/>
          <a:lstStyle>
            <a:lvl1pPr>
              <a:defRPr/>
            </a:lvl1pPr>
          </a:lstStyle>
          <a:p>
            <a:fld id="{C5200ADA-9996-4602-B627-F74D2A9B0FEE}" type="slidenum">
              <a:rPr lang="en-US" altLang="en-US"/>
              <a:pPr/>
              <a:t>‹#›</a:t>
            </a:fld>
            <a:endParaRPr lang="en-US" altLang="en-US"/>
          </a:p>
        </p:txBody>
      </p:sp>
    </p:spTree>
    <p:extLst>
      <p:ext uri="{BB962C8B-B14F-4D97-AF65-F5344CB8AC3E}">
        <p14:creationId xmlns:p14="http://schemas.microsoft.com/office/powerpoint/2010/main" val="1664536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4A48B60-99E2-8ED6-56F0-885BFD8C6B44}"/>
              </a:ext>
            </a:extLst>
          </p:cNvPr>
          <p:cNvSpPr>
            <a:spLocks noGrp="1"/>
          </p:cNvSpPr>
          <p:nvPr>
            <p:ph type="dt" sz="half" idx="10"/>
          </p:nvPr>
        </p:nvSpPr>
        <p:spPr>
          <a:ln/>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5CA37F90-E5E4-F06C-9C6E-DE7C613CE9A3}"/>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835F272-C322-404B-742E-9EA5E5280B04}"/>
              </a:ext>
            </a:extLst>
          </p:cNvPr>
          <p:cNvSpPr>
            <a:spLocks noGrp="1"/>
          </p:cNvSpPr>
          <p:nvPr>
            <p:ph type="sldNum" sz="quarter" idx="12"/>
          </p:nvPr>
        </p:nvSpPr>
        <p:spPr>
          <a:ln/>
        </p:spPr>
        <p:txBody>
          <a:bodyPr/>
          <a:lstStyle>
            <a:lvl1pPr>
              <a:defRPr/>
            </a:lvl1pPr>
          </a:lstStyle>
          <a:p>
            <a:fld id="{1F789F16-80C9-4DF9-8929-418C8009CD51}" type="slidenum">
              <a:rPr lang="en-US" altLang="en-US"/>
              <a:pPr/>
              <a:t>‹#›</a:t>
            </a:fld>
            <a:endParaRPr lang="en-US" altLang="en-US"/>
          </a:p>
        </p:txBody>
      </p:sp>
    </p:spTree>
    <p:extLst>
      <p:ext uri="{BB962C8B-B14F-4D97-AF65-F5344CB8AC3E}">
        <p14:creationId xmlns:p14="http://schemas.microsoft.com/office/powerpoint/2010/main" val="2984717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91338-511A-F950-9486-938583E6852C}"/>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01E2A67-C357-9964-F4CF-57546A52279C}"/>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44736CA-D3BE-4DF9-9725-6245D7D6DFB3}"/>
              </a:ext>
            </a:extLst>
          </p:cNvPr>
          <p:cNvSpPr>
            <a:spLocks noGrp="1"/>
          </p:cNvSpPr>
          <p:nvPr>
            <p:ph type="sldNum" sz="quarter" idx="12"/>
          </p:nvPr>
        </p:nvSpPr>
        <p:spPr>
          <a:ln/>
        </p:spPr>
        <p:txBody>
          <a:bodyPr/>
          <a:lstStyle>
            <a:lvl1pPr>
              <a:defRPr/>
            </a:lvl1pPr>
          </a:lstStyle>
          <a:p>
            <a:fld id="{AB49D81E-23B7-4B1D-BDF9-8203DCD72D5F}" type="slidenum">
              <a:rPr lang="en-US" altLang="en-US"/>
              <a:pPr/>
              <a:t>‹#›</a:t>
            </a:fld>
            <a:endParaRPr lang="en-US" altLang="en-US"/>
          </a:p>
        </p:txBody>
      </p:sp>
    </p:spTree>
    <p:extLst>
      <p:ext uri="{BB962C8B-B14F-4D97-AF65-F5344CB8AC3E}">
        <p14:creationId xmlns:p14="http://schemas.microsoft.com/office/powerpoint/2010/main" val="319000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899F2-F614-93C0-EA33-39BE0AD6B023}"/>
              </a:ext>
            </a:extLst>
          </p:cNvPr>
          <p:cNvSpPr>
            <a:spLocks noGrp="1"/>
          </p:cNvSpPr>
          <p:nvPr>
            <p:ph type="dt" sz="half" idx="10"/>
          </p:nvPr>
        </p:nvSpPr>
        <p:spPr>
          <a:ln/>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47010CC-E34D-D2D6-4A3F-8A81A88F9ADD}"/>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EECD909-FF5C-72B3-97DB-F0B2147EC2B8}"/>
              </a:ext>
            </a:extLst>
          </p:cNvPr>
          <p:cNvSpPr>
            <a:spLocks noGrp="1"/>
          </p:cNvSpPr>
          <p:nvPr>
            <p:ph type="sldNum" sz="quarter" idx="12"/>
          </p:nvPr>
        </p:nvSpPr>
        <p:spPr>
          <a:ln/>
        </p:spPr>
        <p:txBody>
          <a:bodyPr/>
          <a:lstStyle>
            <a:lvl1pPr>
              <a:defRPr/>
            </a:lvl1pPr>
          </a:lstStyle>
          <a:p>
            <a:fld id="{142F3C93-1604-44D4-8C87-B9B87B247386}" type="slidenum">
              <a:rPr lang="en-US" altLang="en-US"/>
              <a:pPr/>
              <a:t>‹#›</a:t>
            </a:fld>
            <a:endParaRPr lang="en-US" altLang="en-US"/>
          </a:p>
        </p:txBody>
      </p:sp>
    </p:spTree>
    <p:extLst>
      <p:ext uri="{BB962C8B-B14F-4D97-AF65-F5344CB8AC3E}">
        <p14:creationId xmlns:p14="http://schemas.microsoft.com/office/powerpoint/2010/main" val="167846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8">
            <a:extLst>
              <a:ext uri="{FF2B5EF4-FFF2-40B4-BE49-F238E27FC236}">
                <a16:creationId xmlns:a16="http://schemas.microsoft.com/office/drawing/2014/main" id="{CC1BCC54-756C-172C-2691-9806D4A41910}"/>
              </a:ext>
            </a:extLst>
          </p:cNvPr>
          <p:cNvSpPr>
            <a:spLocks noGrp="1"/>
          </p:cNvSpPr>
          <p:nvPr>
            <p:ph type="sldNum" sz="quarter" idx="10"/>
          </p:nvPr>
        </p:nvSpPr>
        <p:spPr>
          <a:ln/>
        </p:spPr>
        <p:txBody>
          <a:bodyPr/>
          <a:lstStyle>
            <a:lvl1pPr>
              <a:defRPr/>
            </a:lvl1pPr>
          </a:lstStyle>
          <a:p>
            <a:fld id="{00D528E1-D200-4809-A90C-68B7AADB6623}" type="slidenum">
              <a:rPr lang="en-US" altLang="en-US"/>
              <a:pPr/>
              <a:t>‹#›</a:t>
            </a:fld>
            <a:endParaRPr lang="en-US" altLang="en-US"/>
          </a:p>
        </p:txBody>
      </p:sp>
      <p:sp>
        <p:nvSpPr>
          <p:cNvPr id="5" name="Footer Placeholder 7">
            <a:extLst>
              <a:ext uri="{FF2B5EF4-FFF2-40B4-BE49-F238E27FC236}">
                <a16:creationId xmlns:a16="http://schemas.microsoft.com/office/drawing/2014/main" id="{3EFDA2BB-14E6-9B03-C1B2-D697ACABFC6B}"/>
              </a:ext>
            </a:extLst>
          </p:cNvPr>
          <p:cNvSpPr>
            <a:spLocks noGrp="1"/>
          </p:cNvSpPr>
          <p:nvPr>
            <p:ph type="ftr" sz="quarter" idx="11"/>
          </p:nvPr>
        </p:nvSpPr>
        <p:spPr>
          <a:ln/>
        </p:spPr>
        <p:txBody>
          <a:bodyPr/>
          <a:lstStyle>
            <a:lvl1pPr>
              <a:defRPr/>
            </a:lvl1pPr>
          </a:lstStyle>
          <a:p>
            <a:pPr>
              <a:defRPr/>
            </a:pPr>
            <a:endParaRPr lang="en-US" altLang="en-US"/>
          </a:p>
        </p:txBody>
      </p:sp>
      <p:sp>
        <p:nvSpPr>
          <p:cNvPr id="6" name="Date Placeholder 6">
            <a:extLst>
              <a:ext uri="{FF2B5EF4-FFF2-40B4-BE49-F238E27FC236}">
                <a16:creationId xmlns:a16="http://schemas.microsoft.com/office/drawing/2014/main" id="{577BADC1-AC05-1ED4-6FEA-7D6608FE85E6}"/>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83469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8">
            <a:extLst>
              <a:ext uri="{FF2B5EF4-FFF2-40B4-BE49-F238E27FC236}">
                <a16:creationId xmlns:a16="http://schemas.microsoft.com/office/drawing/2014/main" id="{C615248F-1B2E-ACDF-3828-CC7BFCA1D491}"/>
              </a:ext>
            </a:extLst>
          </p:cNvPr>
          <p:cNvSpPr>
            <a:spLocks noGrp="1"/>
          </p:cNvSpPr>
          <p:nvPr>
            <p:ph type="sldNum" sz="quarter" idx="10"/>
          </p:nvPr>
        </p:nvSpPr>
        <p:spPr>
          <a:ln/>
        </p:spPr>
        <p:txBody>
          <a:bodyPr/>
          <a:lstStyle>
            <a:lvl1pPr>
              <a:defRPr/>
            </a:lvl1pPr>
          </a:lstStyle>
          <a:p>
            <a:fld id="{0D215372-F687-4682-A45D-67989AF8735C}" type="slidenum">
              <a:rPr lang="en-US" altLang="en-US"/>
              <a:pPr/>
              <a:t>‹#›</a:t>
            </a:fld>
            <a:endParaRPr lang="en-US" altLang="en-US"/>
          </a:p>
        </p:txBody>
      </p:sp>
      <p:sp>
        <p:nvSpPr>
          <p:cNvPr id="5" name="Footer Placeholder 7">
            <a:extLst>
              <a:ext uri="{FF2B5EF4-FFF2-40B4-BE49-F238E27FC236}">
                <a16:creationId xmlns:a16="http://schemas.microsoft.com/office/drawing/2014/main" id="{9E8F14D2-A0EA-B37F-C503-21D6FA26221E}"/>
              </a:ext>
            </a:extLst>
          </p:cNvPr>
          <p:cNvSpPr>
            <a:spLocks noGrp="1"/>
          </p:cNvSpPr>
          <p:nvPr>
            <p:ph type="ftr" sz="quarter" idx="11"/>
          </p:nvPr>
        </p:nvSpPr>
        <p:spPr>
          <a:ln/>
        </p:spPr>
        <p:txBody>
          <a:bodyPr/>
          <a:lstStyle>
            <a:lvl1pPr>
              <a:defRPr/>
            </a:lvl1pPr>
          </a:lstStyle>
          <a:p>
            <a:pPr>
              <a:defRPr/>
            </a:pPr>
            <a:endParaRPr lang="en-US" altLang="en-US"/>
          </a:p>
        </p:txBody>
      </p:sp>
      <p:sp>
        <p:nvSpPr>
          <p:cNvPr id="6" name="Date Placeholder 6">
            <a:extLst>
              <a:ext uri="{FF2B5EF4-FFF2-40B4-BE49-F238E27FC236}">
                <a16:creationId xmlns:a16="http://schemas.microsoft.com/office/drawing/2014/main" id="{EF53D20E-6A32-C29D-4CBD-A2FCD90D1B8C}"/>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22004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Slide Number Placeholder 8">
            <a:extLst>
              <a:ext uri="{FF2B5EF4-FFF2-40B4-BE49-F238E27FC236}">
                <a16:creationId xmlns:a16="http://schemas.microsoft.com/office/drawing/2014/main" id="{E68CAA0D-E846-3715-5E5A-365FA216C388}"/>
              </a:ext>
            </a:extLst>
          </p:cNvPr>
          <p:cNvSpPr>
            <a:spLocks noGrp="1"/>
          </p:cNvSpPr>
          <p:nvPr>
            <p:ph type="sldNum" sz="quarter" idx="10"/>
          </p:nvPr>
        </p:nvSpPr>
        <p:spPr>
          <a:ln/>
        </p:spPr>
        <p:txBody>
          <a:bodyPr/>
          <a:lstStyle>
            <a:lvl1pPr>
              <a:defRPr/>
            </a:lvl1pPr>
          </a:lstStyle>
          <a:p>
            <a:fld id="{2F7C7730-0292-4E5F-AC26-98A50565909E}" type="slidenum">
              <a:rPr lang="en-US" altLang="en-US"/>
              <a:pPr/>
              <a:t>‹#›</a:t>
            </a:fld>
            <a:endParaRPr lang="en-US" altLang="en-US"/>
          </a:p>
        </p:txBody>
      </p:sp>
      <p:sp>
        <p:nvSpPr>
          <p:cNvPr id="5" name="Footer Placeholder 7">
            <a:extLst>
              <a:ext uri="{FF2B5EF4-FFF2-40B4-BE49-F238E27FC236}">
                <a16:creationId xmlns:a16="http://schemas.microsoft.com/office/drawing/2014/main" id="{E65AEE11-0285-648E-77FB-16F19E1E1B21}"/>
              </a:ext>
            </a:extLst>
          </p:cNvPr>
          <p:cNvSpPr>
            <a:spLocks noGrp="1"/>
          </p:cNvSpPr>
          <p:nvPr>
            <p:ph type="ftr" sz="quarter" idx="11"/>
          </p:nvPr>
        </p:nvSpPr>
        <p:spPr>
          <a:ln/>
        </p:spPr>
        <p:txBody>
          <a:bodyPr/>
          <a:lstStyle>
            <a:lvl1pPr>
              <a:defRPr/>
            </a:lvl1pPr>
          </a:lstStyle>
          <a:p>
            <a:pPr>
              <a:defRPr/>
            </a:pPr>
            <a:endParaRPr lang="en-US" altLang="en-US"/>
          </a:p>
        </p:txBody>
      </p:sp>
      <p:sp>
        <p:nvSpPr>
          <p:cNvPr id="6" name="Date Placeholder 6">
            <a:extLst>
              <a:ext uri="{FF2B5EF4-FFF2-40B4-BE49-F238E27FC236}">
                <a16:creationId xmlns:a16="http://schemas.microsoft.com/office/drawing/2014/main" id="{2BFBD965-F0FB-AC0F-8E6D-07370510AD43}"/>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34437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8">
            <a:extLst>
              <a:ext uri="{FF2B5EF4-FFF2-40B4-BE49-F238E27FC236}">
                <a16:creationId xmlns:a16="http://schemas.microsoft.com/office/drawing/2014/main" id="{A4AC43E6-7B2A-B7E9-86B6-D3F4D3942812}"/>
              </a:ext>
            </a:extLst>
          </p:cNvPr>
          <p:cNvSpPr>
            <a:spLocks noGrp="1"/>
          </p:cNvSpPr>
          <p:nvPr>
            <p:ph type="sldNum" sz="quarter" idx="10"/>
          </p:nvPr>
        </p:nvSpPr>
        <p:spPr>
          <a:ln/>
        </p:spPr>
        <p:txBody>
          <a:bodyPr/>
          <a:lstStyle>
            <a:lvl1pPr>
              <a:defRPr/>
            </a:lvl1pPr>
          </a:lstStyle>
          <a:p>
            <a:fld id="{A4F65C4B-FD25-4555-B487-5C072A32E59F}" type="slidenum">
              <a:rPr lang="en-US" altLang="en-US"/>
              <a:pPr/>
              <a:t>‹#›</a:t>
            </a:fld>
            <a:endParaRPr lang="en-US" altLang="en-US"/>
          </a:p>
        </p:txBody>
      </p:sp>
      <p:sp>
        <p:nvSpPr>
          <p:cNvPr id="6" name="Footer Placeholder 7">
            <a:extLst>
              <a:ext uri="{FF2B5EF4-FFF2-40B4-BE49-F238E27FC236}">
                <a16:creationId xmlns:a16="http://schemas.microsoft.com/office/drawing/2014/main" id="{63356872-DC73-36B8-535A-8B993474A291}"/>
              </a:ext>
            </a:extLst>
          </p:cNvPr>
          <p:cNvSpPr>
            <a:spLocks noGrp="1"/>
          </p:cNvSpPr>
          <p:nvPr>
            <p:ph type="ftr" sz="quarter" idx="11"/>
          </p:nvPr>
        </p:nvSpPr>
        <p:spPr>
          <a:ln/>
        </p:spPr>
        <p:txBody>
          <a:bodyPr/>
          <a:lstStyle>
            <a:lvl1pPr>
              <a:defRPr/>
            </a:lvl1pPr>
          </a:lstStyle>
          <a:p>
            <a:pPr>
              <a:defRPr/>
            </a:pPr>
            <a:endParaRPr lang="en-US" altLang="en-US"/>
          </a:p>
        </p:txBody>
      </p:sp>
      <p:sp>
        <p:nvSpPr>
          <p:cNvPr id="7" name="Date Placeholder 6">
            <a:extLst>
              <a:ext uri="{FF2B5EF4-FFF2-40B4-BE49-F238E27FC236}">
                <a16:creationId xmlns:a16="http://schemas.microsoft.com/office/drawing/2014/main" id="{A3BB376B-E073-91B3-47C4-297985B7B28A}"/>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30239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4EAD91D3-D451-2741-48F9-C3512EC824B6}"/>
              </a:ext>
            </a:extLst>
          </p:cNvPr>
          <p:cNvSpPr>
            <a:spLocks noGrp="1"/>
          </p:cNvSpPr>
          <p:nvPr>
            <p:ph type="sldNum" sz="quarter" idx="10"/>
          </p:nvPr>
        </p:nvSpPr>
        <p:spPr>
          <a:ln/>
        </p:spPr>
        <p:txBody>
          <a:bodyPr/>
          <a:lstStyle>
            <a:lvl1pPr>
              <a:defRPr/>
            </a:lvl1pPr>
          </a:lstStyle>
          <a:p>
            <a:fld id="{925226EF-DA3B-419C-BBF9-33B1D9BE90F6}" type="slidenum">
              <a:rPr lang="en-US" altLang="en-US"/>
              <a:pPr/>
              <a:t>‹#›</a:t>
            </a:fld>
            <a:endParaRPr lang="en-US" altLang="en-US"/>
          </a:p>
        </p:txBody>
      </p:sp>
      <p:sp>
        <p:nvSpPr>
          <p:cNvPr id="8" name="Footer Placeholder 7">
            <a:extLst>
              <a:ext uri="{FF2B5EF4-FFF2-40B4-BE49-F238E27FC236}">
                <a16:creationId xmlns:a16="http://schemas.microsoft.com/office/drawing/2014/main" id="{B0A32D23-70A6-E01D-9127-E1B74660A752}"/>
              </a:ext>
            </a:extLst>
          </p:cNvPr>
          <p:cNvSpPr>
            <a:spLocks noGrp="1"/>
          </p:cNvSpPr>
          <p:nvPr>
            <p:ph type="ftr" sz="quarter" idx="11"/>
          </p:nvPr>
        </p:nvSpPr>
        <p:spPr>
          <a:ln/>
        </p:spPr>
        <p:txBody>
          <a:bodyPr/>
          <a:lstStyle>
            <a:lvl1pPr>
              <a:defRPr/>
            </a:lvl1pPr>
          </a:lstStyle>
          <a:p>
            <a:pPr>
              <a:defRPr/>
            </a:pPr>
            <a:endParaRPr lang="en-US" altLang="en-US"/>
          </a:p>
        </p:txBody>
      </p:sp>
      <p:sp>
        <p:nvSpPr>
          <p:cNvPr id="9" name="Date Placeholder 6">
            <a:extLst>
              <a:ext uri="{FF2B5EF4-FFF2-40B4-BE49-F238E27FC236}">
                <a16:creationId xmlns:a16="http://schemas.microsoft.com/office/drawing/2014/main" id="{628336C6-9F05-BDA7-E23A-05005F937C42}"/>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7584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8">
            <a:extLst>
              <a:ext uri="{FF2B5EF4-FFF2-40B4-BE49-F238E27FC236}">
                <a16:creationId xmlns:a16="http://schemas.microsoft.com/office/drawing/2014/main" id="{E2BF4454-44A3-38F1-DDBF-F3FFE6F9ACB1}"/>
              </a:ext>
            </a:extLst>
          </p:cNvPr>
          <p:cNvSpPr>
            <a:spLocks noGrp="1"/>
          </p:cNvSpPr>
          <p:nvPr>
            <p:ph type="sldNum" sz="quarter" idx="10"/>
          </p:nvPr>
        </p:nvSpPr>
        <p:spPr>
          <a:ln/>
        </p:spPr>
        <p:txBody>
          <a:bodyPr/>
          <a:lstStyle>
            <a:lvl1pPr>
              <a:defRPr/>
            </a:lvl1pPr>
          </a:lstStyle>
          <a:p>
            <a:fld id="{07173160-4E85-4FDA-9099-DC0A7F0193BA}" type="slidenum">
              <a:rPr lang="en-US" altLang="en-US"/>
              <a:pPr/>
              <a:t>‹#›</a:t>
            </a:fld>
            <a:endParaRPr lang="en-US" altLang="en-US"/>
          </a:p>
        </p:txBody>
      </p:sp>
      <p:sp>
        <p:nvSpPr>
          <p:cNvPr id="4" name="Footer Placeholder 7">
            <a:extLst>
              <a:ext uri="{FF2B5EF4-FFF2-40B4-BE49-F238E27FC236}">
                <a16:creationId xmlns:a16="http://schemas.microsoft.com/office/drawing/2014/main" id="{66CB9D70-0AFF-DBAD-F997-25B7EE35E263}"/>
              </a:ext>
            </a:extLst>
          </p:cNvPr>
          <p:cNvSpPr>
            <a:spLocks noGrp="1"/>
          </p:cNvSpPr>
          <p:nvPr>
            <p:ph type="ftr" sz="quarter" idx="11"/>
          </p:nvPr>
        </p:nvSpPr>
        <p:spPr>
          <a:ln/>
        </p:spPr>
        <p:txBody>
          <a:bodyPr/>
          <a:lstStyle>
            <a:lvl1pPr>
              <a:defRPr/>
            </a:lvl1pPr>
          </a:lstStyle>
          <a:p>
            <a:pPr>
              <a:defRPr/>
            </a:pPr>
            <a:endParaRPr lang="en-US" altLang="en-US"/>
          </a:p>
        </p:txBody>
      </p:sp>
      <p:sp>
        <p:nvSpPr>
          <p:cNvPr id="5" name="Date Placeholder 6">
            <a:extLst>
              <a:ext uri="{FF2B5EF4-FFF2-40B4-BE49-F238E27FC236}">
                <a16:creationId xmlns:a16="http://schemas.microsoft.com/office/drawing/2014/main" id="{03BFD969-AEBD-A513-9E60-0E099972088D}"/>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53090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85779D8F-CFC5-016C-DFDE-FA917D856B10}"/>
              </a:ext>
            </a:extLst>
          </p:cNvPr>
          <p:cNvSpPr>
            <a:spLocks noGrp="1"/>
          </p:cNvSpPr>
          <p:nvPr>
            <p:ph type="dt" sz="half" idx="10"/>
          </p:nvPr>
        </p:nvSpPr>
        <p:spPr>
          <a:ln/>
        </p:spPr>
        <p:txBody>
          <a:bodyPr/>
          <a:lstStyle>
            <a:lvl1pPr>
              <a:defRPr/>
            </a:lvl1pPr>
          </a:lstStyle>
          <a:p>
            <a:pPr>
              <a:defRPr/>
            </a:pPr>
            <a:endParaRPr lang="en-US" altLang="en-US"/>
          </a:p>
        </p:txBody>
      </p:sp>
      <p:sp>
        <p:nvSpPr>
          <p:cNvPr id="6" name="Footer Placeholder 9">
            <a:extLst>
              <a:ext uri="{FF2B5EF4-FFF2-40B4-BE49-F238E27FC236}">
                <a16:creationId xmlns:a16="http://schemas.microsoft.com/office/drawing/2014/main" id="{38282E1A-3335-2E8C-5284-86C472E4A571}"/>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21">
            <a:extLst>
              <a:ext uri="{FF2B5EF4-FFF2-40B4-BE49-F238E27FC236}">
                <a16:creationId xmlns:a16="http://schemas.microsoft.com/office/drawing/2014/main" id="{562787EE-BD63-D6EA-2C0D-2A094BBA4A35}"/>
              </a:ext>
            </a:extLst>
          </p:cNvPr>
          <p:cNvSpPr>
            <a:spLocks noGrp="1"/>
          </p:cNvSpPr>
          <p:nvPr>
            <p:ph type="sldNum" sz="quarter" idx="12"/>
          </p:nvPr>
        </p:nvSpPr>
        <p:spPr>
          <a:ln/>
        </p:spPr>
        <p:txBody>
          <a:bodyPr/>
          <a:lstStyle>
            <a:lvl1pPr>
              <a:defRPr/>
            </a:lvl1pPr>
          </a:lstStyle>
          <a:p>
            <a:fld id="{2C2EBD85-9C0E-44B9-8848-B829ECECDCA7}" type="slidenum">
              <a:rPr lang="en-US" altLang="en-US"/>
              <a:pPr/>
              <a:t>‹#›</a:t>
            </a:fld>
            <a:endParaRPr lang="en-US" altLang="en-US"/>
          </a:p>
        </p:txBody>
      </p:sp>
    </p:spTree>
    <p:extLst>
      <p:ext uri="{BB962C8B-B14F-4D97-AF65-F5344CB8AC3E}">
        <p14:creationId xmlns:p14="http://schemas.microsoft.com/office/powerpoint/2010/main" val="2870804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F0399173-45F1-598D-DFF6-8AC57A6E5124}"/>
              </a:ext>
            </a:extLst>
          </p:cNvPr>
          <p:cNvSpPr>
            <a:spLocks noGrp="1"/>
          </p:cNvSpPr>
          <p:nvPr>
            <p:ph type="sldNum" sz="quarter" idx="10"/>
          </p:nvPr>
        </p:nvSpPr>
        <p:spPr>
          <a:ln/>
        </p:spPr>
        <p:txBody>
          <a:bodyPr/>
          <a:lstStyle>
            <a:lvl1pPr>
              <a:defRPr/>
            </a:lvl1pPr>
          </a:lstStyle>
          <a:p>
            <a:fld id="{B2A849EF-AFC1-4C1E-AED7-94D886535ED7}" type="slidenum">
              <a:rPr lang="en-US" altLang="en-US"/>
              <a:pPr/>
              <a:t>‹#›</a:t>
            </a:fld>
            <a:endParaRPr lang="en-US" altLang="en-US"/>
          </a:p>
        </p:txBody>
      </p:sp>
      <p:sp>
        <p:nvSpPr>
          <p:cNvPr id="3" name="Footer Placeholder 7">
            <a:extLst>
              <a:ext uri="{FF2B5EF4-FFF2-40B4-BE49-F238E27FC236}">
                <a16:creationId xmlns:a16="http://schemas.microsoft.com/office/drawing/2014/main" id="{4C0DD843-FD77-A383-FE60-13E6E8CBA4CA}"/>
              </a:ext>
            </a:extLst>
          </p:cNvPr>
          <p:cNvSpPr>
            <a:spLocks noGrp="1"/>
          </p:cNvSpPr>
          <p:nvPr>
            <p:ph type="ftr" sz="quarter" idx="11"/>
          </p:nvPr>
        </p:nvSpPr>
        <p:spPr>
          <a:ln/>
        </p:spPr>
        <p:txBody>
          <a:bodyPr/>
          <a:lstStyle>
            <a:lvl1pPr>
              <a:defRPr/>
            </a:lvl1pPr>
          </a:lstStyle>
          <a:p>
            <a:pPr>
              <a:defRPr/>
            </a:pPr>
            <a:endParaRPr lang="en-US" altLang="en-US"/>
          </a:p>
        </p:txBody>
      </p:sp>
      <p:sp>
        <p:nvSpPr>
          <p:cNvPr id="4" name="Date Placeholder 6">
            <a:extLst>
              <a:ext uri="{FF2B5EF4-FFF2-40B4-BE49-F238E27FC236}">
                <a16:creationId xmlns:a16="http://schemas.microsoft.com/office/drawing/2014/main" id="{1A14458C-96BE-444A-9080-AEBF8E343B49}"/>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45258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8">
            <a:extLst>
              <a:ext uri="{FF2B5EF4-FFF2-40B4-BE49-F238E27FC236}">
                <a16:creationId xmlns:a16="http://schemas.microsoft.com/office/drawing/2014/main" id="{188260A6-1F16-DC29-08CC-A6AB93BE44DF}"/>
              </a:ext>
            </a:extLst>
          </p:cNvPr>
          <p:cNvSpPr>
            <a:spLocks noGrp="1"/>
          </p:cNvSpPr>
          <p:nvPr>
            <p:ph type="sldNum" sz="quarter" idx="10"/>
          </p:nvPr>
        </p:nvSpPr>
        <p:spPr>
          <a:ln/>
        </p:spPr>
        <p:txBody>
          <a:bodyPr/>
          <a:lstStyle>
            <a:lvl1pPr>
              <a:defRPr/>
            </a:lvl1pPr>
          </a:lstStyle>
          <a:p>
            <a:fld id="{7C8E0E2D-5E94-4264-A359-CCA1666BE02D}" type="slidenum">
              <a:rPr lang="en-US" altLang="en-US"/>
              <a:pPr/>
              <a:t>‹#›</a:t>
            </a:fld>
            <a:endParaRPr lang="en-US" altLang="en-US"/>
          </a:p>
        </p:txBody>
      </p:sp>
      <p:sp>
        <p:nvSpPr>
          <p:cNvPr id="6" name="Footer Placeholder 7">
            <a:extLst>
              <a:ext uri="{FF2B5EF4-FFF2-40B4-BE49-F238E27FC236}">
                <a16:creationId xmlns:a16="http://schemas.microsoft.com/office/drawing/2014/main" id="{F6900EFB-339C-6D32-104F-3CA904B6A08E}"/>
              </a:ext>
            </a:extLst>
          </p:cNvPr>
          <p:cNvSpPr>
            <a:spLocks noGrp="1"/>
          </p:cNvSpPr>
          <p:nvPr>
            <p:ph type="ftr" sz="quarter" idx="11"/>
          </p:nvPr>
        </p:nvSpPr>
        <p:spPr>
          <a:ln/>
        </p:spPr>
        <p:txBody>
          <a:bodyPr/>
          <a:lstStyle>
            <a:lvl1pPr>
              <a:defRPr/>
            </a:lvl1pPr>
          </a:lstStyle>
          <a:p>
            <a:pPr>
              <a:defRPr/>
            </a:pPr>
            <a:endParaRPr lang="en-US" altLang="en-US"/>
          </a:p>
        </p:txBody>
      </p:sp>
      <p:sp>
        <p:nvSpPr>
          <p:cNvPr id="7" name="Date Placeholder 6">
            <a:extLst>
              <a:ext uri="{FF2B5EF4-FFF2-40B4-BE49-F238E27FC236}">
                <a16:creationId xmlns:a16="http://schemas.microsoft.com/office/drawing/2014/main" id="{82E4737F-A123-559E-1584-030B6A288682}"/>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88785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8">
            <a:extLst>
              <a:ext uri="{FF2B5EF4-FFF2-40B4-BE49-F238E27FC236}">
                <a16:creationId xmlns:a16="http://schemas.microsoft.com/office/drawing/2014/main" id="{B8B44D3A-7E73-341D-67C8-BF783FCC31E1}"/>
              </a:ext>
            </a:extLst>
          </p:cNvPr>
          <p:cNvSpPr>
            <a:spLocks noGrp="1"/>
          </p:cNvSpPr>
          <p:nvPr>
            <p:ph type="sldNum" sz="quarter" idx="10"/>
          </p:nvPr>
        </p:nvSpPr>
        <p:spPr>
          <a:ln/>
        </p:spPr>
        <p:txBody>
          <a:bodyPr/>
          <a:lstStyle>
            <a:lvl1pPr>
              <a:defRPr/>
            </a:lvl1pPr>
          </a:lstStyle>
          <a:p>
            <a:fld id="{EE7272C7-1528-461B-9F41-B577AFC8ABD5}" type="slidenum">
              <a:rPr lang="en-US" altLang="en-US"/>
              <a:pPr/>
              <a:t>‹#›</a:t>
            </a:fld>
            <a:endParaRPr lang="en-US" altLang="en-US"/>
          </a:p>
        </p:txBody>
      </p:sp>
      <p:sp>
        <p:nvSpPr>
          <p:cNvPr id="6" name="Footer Placeholder 7">
            <a:extLst>
              <a:ext uri="{FF2B5EF4-FFF2-40B4-BE49-F238E27FC236}">
                <a16:creationId xmlns:a16="http://schemas.microsoft.com/office/drawing/2014/main" id="{C3328605-47D5-0767-0DD3-AA71DCBA96A5}"/>
              </a:ext>
            </a:extLst>
          </p:cNvPr>
          <p:cNvSpPr>
            <a:spLocks noGrp="1"/>
          </p:cNvSpPr>
          <p:nvPr>
            <p:ph type="ftr" sz="quarter" idx="11"/>
          </p:nvPr>
        </p:nvSpPr>
        <p:spPr>
          <a:ln/>
        </p:spPr>
        <p:txBody>
          <a:bodyPr/>
          <a:lstStyle>
            <a:lvl1pPr>
              <a:defRPr/>
            </a:lvl1pPr>
          </a:lstStyle>
          <a:p>
            <a:pPr>
              <a:defRPr/>
            </a:pPr>
            <a:endParaRPr lang="en-US" altLang="en-US"/>
          </a:p>
        </p:txBody>
      </p:sp>
      <p:sp>
        <p:nvSpPr>
          <p:cNvPr id="7" name="Date Placeholder 6">
            <a:extLst>
              <a:ext uri="{FF2B5EF4-FFF2-40B4-BE49-F238E27FC236}">
                <a16:creationId xmlns:a16="http://schemas.microsoft.com/office/drawing/2014/main" id="{10445563-FC3E-9BC2-3CA6-6D1B1E3BE480}"/>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39149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8">
            <a:extLst>
              <a:ext uri="{FF2B5EF4-FFF2-40B4-BE49-F238E27FC236}">
                <a16:creationId xmlns:a16="http://schemas.microsoft.com/office/drawing/2014/main" id="{3F480FB4-6C88-E4EF-8707-2DAE6496868A}"/>
              </a:ext>
            </a:extLst>
          </p:cNvPr>
          <p:cNvSpPr>
            <a:spLocks noGrp="1"/>
          </p:cNvSpPr>
          <p:nvPr>
            <p:ph type="sldNum" sz="quarter" idx="10"/>
          </p:nvPr>
        </p:nvSpPr>
        <p:spPr>
          <a:ln/>
        </p:spPr>
        <p:txBody>
          <a:bodyPr/>
          <a:lstStyle>
            <a:lvl1pPr>
              <a:defRPr/>
            </a:lvl1pPr>
          </a:lstStyle>
          <a:p>
            <a:fld id="{A8CD6BDF-B455-4E7C-AFE8-C31F3E31FFF5}" type="slidenum">
              <a:rPr lang="en-US" altLang="en-US"/>
              <a:pPr/>
              <a:t>‹#›</a:t>
            </a:fld>
            <a:endParaRPr lang="en-US" altLang="en-US"/>
          </a:p>
        </p:txBody>
      </p:sp>
      <p:sp>
        <p:nvSpPr>
          <p:cNvPr id="5" name="Footer Placeholder 7">
            <a:extLst>
              <a:ext uri="{FF2B5EF4-FFF2-40B4-BE49-F238E27FC236}">
                <a16:creationId xmlns:a16="http://schemas.microsoft.com/office/drawing/2014/main" id="{1690A11F-E093-0114-0052-F9E0B16AA893}"/>
              </a:ext>
            </a:extLst>
          </p:cNvPr>
          <p:cNvSpPr>
            <a:spLocks noGrp="1"/>
          </p:cNvSpPr>
          <p:nvPr>
            <p:ph type="ftr" sz="quarter" idx="11"/>
          </p:nvPr>
        </p:nvSpPr>
        <p:spPr>
          <a:ln/>
        </p:spPr>
        <p:txBody>
          <a:bodyPr/>
          <a:lstStyle>
            <a:lvl1pPr>
              <a:defRPr/>
            </a:lvl1pPr>
          </a:lstStyle>
          <a:p>
            <a:pPr>
              <a:defRPr/>
            </a:pPr>
            <a:endParaRPr lang="en-US" altLang="en-US"/>
          </a:p>
        </p:txBody>
      </p:sp>
      <p:sp>
        <p:nvSpPr>
          <p:cNvPr id="6" name="Date Placeholder 6">
            <a:extLst>
              <a:ext uri="{FF2B5EF4-FFF2-40B4-BE49-F238E27FC236}">
                <a16:creationId xmlns:a16="http://schemas.microsoft.com/office/drawing/2014/main" id="{BD874454-29BF-97BB-DE01-A7C0B02A3185}"/>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08985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8">
            <a:extLst>
              <a:ext uri="{FF2B5EF4-FFF2-40B4-BE49-F238E27FC236}">
                <a16:creationId xmlns:a16="http://schemas.microsoft.com/office/drawing/2014/main" id="{320B9A8D-4B5E-5EE1-CD99-FB7A3F601595}"/>
              </a:ext>
            </a:extLst>
          </p:cNvPr>
          <p:cNvSpPr>
            <a:spLocks noGrp="1"/>
          </p:cNvSpPr>
          <p:nvPr>
            <p:ph type="sldNum" sz="quarter" idx="10"/>
          </p:nvPr>
        </p:nvSpPr>
        <p:spPr>
          <a:ln/>
        </p:spPr>
        <p:txBody>
          <a:bodyPr/>
          <a:lstStyle>
            <a:lvl1pPr>
              <a:defRPr/>
            </a:lvl1pPr>
          </a:lstStyle>
          <a:p>
            <a:fld id="{7E31F6B4-D684-4D8D-A8F7-2C7812BD081B}" type="slidenum">
              <a:rPr lang="en-US" altLang="en-US"/>
              <a:pPr/>
              <a:t>‹#›</a:t>
            </a:fld>
            <a:endParaRPr lang="en-US" altLang="en-US"/>
          </a:p>
        </p:txBody>
      </p:sp>
      <p:sp>
        <p:nvSpPr>
          <p:cNvPr id="5" name="Footer Placeholder 7">
            <a:extLst>
              <a:ext uri="{FF2B5EF4-FFF2-40B4-BE49-F238E27FC236}">
                <a16:creationId xmlns:a16="http://schemas.microsoft.com/office/drawing/2014/main" id="{5401A186-1E27-A8AC-6837-B74F834F3CA8}"/>
              </a:ext>
            </a:extLst>
          </p:cNvPr>
          <p:cNvSpPr>
            <a:spLocks noGrp="1"/>
          </p:cNvSpPr>
          <p:nvPr>
            <p:ph type="ftr" sz="quarter" idx="11"/>
          </p:nvPr>
        </p:nvSpPr>
        <p:spPr>
          <a:ln/>
        </p:spPr>
        <p:txBody>
          <a:bodyPr/>
          <a:lstStyle>
            <a:lvl1pPr>
              <a:defRPr/>
            </a:lvl1pPr>
          </a:lstStyle>
          <a:p>
            <a:pPr>
              <a:defRPr/>
            </a:pPr>
            <a:endParaRPr lang="en-US" altLang="en-US"/>
          </a:p>
        </p:txBody>
      </p:sp>
      <p:sp>
        <p:nvSpPr>
          <p:cNvPr id="6" name="Date Placeholder 6">
            <a:extLst>
              <a:ext uri="{FF2B5EF4-FFF2-40B4-BE49-F238E27FC236}">
                <a16:creationId xmlns:a16="http://schemas.microsoft.com/office/drawing/2014/main" id="{EECCA4C4-5A25-9F51-C9FC-AA3B0A2B25A1}"/>
              </a:ext>
            </a:extLst>
          </p:cNvPr>
          <p:cNvSpPr>
            <a:spLocks noGrp="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6747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a:extLst>
              <a:ext uri="{FF2B5EF4-FFF2-40B4-BE49-F238E27FC236}">
                <a16:creationId xmlns:a16="http://schemas.microsoft.com/office/drawing/2014/main" id="{AAF9279E-5ABC-4E41-5B2A-783B2584802F}"/>
              </a:ext>
            </a:extLst>
          </p:cNvPr>
          <p:cNvSpPr>
            <a:spLocks noGrp="1"/>
          </p:cNvSpPr>
          <p:nvPr>
            <p:ph type="dt" sz="half" idx="10"/>
          </p:nvPr>
        </p:nvSpPr>
        <p:spPr>
          <a:ln/>
        </p:spPr>
        <p:txBody>
          <a:bodyPr/>
          <a:lstStyle>
            <a:lvl1pPr>
              <a:defRPr/>
            </a:lvl1pPr>
          </a:lstStyle>
          <a:p>
            <a:pPr>
              <a:defRPr/>
            </a:pPr>
            <a:endParaRPr lang="en-US" altLang="en-US"/>
          </a:p>
        </p:txBody>
      </p:sp>
      <p:sp>
        <p:nvSpPr>
          <p:cNvPr id="8" name="Footer Placeholder 9">
            <a:extLst>
              <a:ext uri="{FF2B5EF4-FFF2-40B4-BE49-F238E27FC236}">
                <a16:creationId xmlns:a16="http://schemas.microsoft.com/office/drawing/2014/main" id="{463DA252-277F-9DE4-0096-0B24B2CF2F48}"/>
              </a:ext>
            </a:extLst>
          </p:cNvPr>
          <p:cNvSpPr>
            <a:spLocks noGrp="1"/>
          </p:cNvSpPr>
          <p:nvPr>
            <p:ph type="ftr" sz="quarter" idx="11"/>
          </p:nvPr>
        </p:nvSpPr>
        <p:spPr>
          <a:ln/>
        </p:spPr>
        <p:txBody>
          <a:bodyPr/>
          <a:lstStyle>
            <a:lvl1pPr>
              <a:defRPr/>
            </a:lvl1pPr>
          </a:lstStyle>
          <a:p>
            <a:pPr>
              <a:defRPr/>
            </a:pPr>
            <a:endParaRPr lang="en-US" altLang="en-US"/>
          </a:p>
        </p:txBody>
      </p:sp>
      <p:sp>
        <p:nvSpPr>
          <p:cNvPr id="9" name="Slide Number Placeholder 21">
            <a:extLst>
              <a:ext uri="{FF2B5EF4-FFF2-40B4-BE49-F238E27FC236}">
                <a16:creationId xmlns:a16="http://schemas.microsoft.com/office/drawing/2014/main" id="{8447D541-F4C9-596D-E3CB-23B3E8CDBC0D}"/>
              </a:ext>
            </a:extLst>
          </p:cNvPr>
          <p:cNvSpPr>
            <a:spLocks noGrp="1"/>
          </p:cNvSpPr>
          <p:nvPr>
            <p:ph type="sldNum" sz="quarter" idx="12"/>
          </p:nvPr>
        </p:nvSpPr>
        <p:spPr>
          <a:ln/>
        </p:spPr>
        <p:txBody>
          <a:bodyPr/>
          <a:lstStyle>
            <a:lvl1pPr>
              <a:defRPr/>
            </a:lvl1pPr>
          </a:lstStyle>
          <a:p>
            <a:fld id="{36A98FBD-D37F-4270-A86C-F1D920D94582}" type="slidenum">
              <a:rPr lang="en-US" altLang="en-US"/>
              <a:pPr/>
              <a:t>‹#›</a:t>
            </a:fld>
            <a:endParaRPr lang="en-US" altLang="en-US"/>
          </a:p>
        </p:txBody>
      </p:sp>
    </p:spTree>
    <p:extLst>
      <p:ext uri="{BB962C8B-B14F-4D97-AF65-F5344CB8AC3E}">
        <p14:creationId xmlns:p14="http://schemas.microsoft.com/office/powerpoint/2010/main" val="24619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11E359F8-E07A-5F8E-A39C-1403EB39A687}"/>
              </a:ext>
            </a:extLst>
          </p:cNvPr>
          <p:cNvSpPr>
            <a:spLocks noGrp="1"/>
          </p:cNvSpPr>
          <p:nvPr>
            <p:ph type="dt" sz="half" idx="10"/>
          </p:nvPr>
        </p:nvSpPr>
        <p:spPr>
          <a:ln/>
        </p:spPr>
        <p:txBody>
          <a:bodyPr/>
          <a:lstStyle>
            <a:lvl1pPr>
              <a:defRPr/>
            </a:lvl1pPr>
          </a:lstStyle>
          <a:p>
            <a:pPr>
              <a:defRPr/>
            </a:pPr>
            <a:endParaRPr lang="en-US" altLang="en-US"/>
          </a:p>
        </p:txBody>
      </p:sp>
      <p:sp>
        <p:nvSpPr>
          <p:cNvPr id="4" name="Footer Placeholder 9">
            <a:extLst>
              <a:ext uri="{FF2B5EF4-FFF2-40B4-BE49-F238E27FC236}">
                <a16:creationId xmlns:a16="http://schemas.microsoft.com/office/drawing/2014/main" id="{FF1DFD13-96DA-D627-D5AF-29BBEFF3D178}"/>
              </a:ext>
            </a:extLst>
          </p:cNvPr>
          <p:cNvSpPr>
            <a:spLocks noGrp="1"/>
          </p:cNvSpPr>
          <p:nvPr>
            <p:ph type="ftr" sz="quarter" idx="11"/>
          </p:nvPr>
        </p:nvSpPr>
        <p:spPr>
          <a:ln/>
        </p:spPr>
        <p:txBody>
          <a:bodyPr/>
          <a:lstStyle>
            <a:lvl1pPr>
              <a:defRPr/>
            </a:lvl1pPr>
          </a:lstStyle>
          <a:p>
            <a:pPr>
              <a:defRPr/>
            </a:pPr>
            <a:endParaRPr lang="en-US" altLang="en-US"/>
          </a:p>
        </p:txBody>
      </p:sp>
      <p:sp>
        <p:nvSpPr>
          <p:cNvPr id="5" name="Slide Number Placeholder 21">
            <a:extLst>
              <a:ext uri="{FF2B5EF4-FFF2-40B4-BE49-F238E27FC236}">
                <a16:creationId xmlns:a16="http://schemas.microsoft.com/office/drawing/2014/main" id="{1F3E8B92-9CEE-9756-EB0F-B9F13A8C4B72}"/>
              </a:ext>
            </a:extLst>
          </p:cNvPr>
          <p:cNvSpPr>
            <a:spLocks noGrp="1"/>
          </p:cNvSpPr>
          <p:nvPr>
            <p:ph type="sldNum" sz="quarter" idx="12"/>
          </p:nvPr>
        </p:nvSpPr>
        <p:spPr>
          <a:ln/>
        </p:spPr>
        <p:txBody>
          <a:bodyPr/>
          <a:lstStyle>
            <a:lvl1pPr>
              <a:defRPr/>
            </a:lvl1pPr>
          </a:lstStyle>
          <a:p>
            <a:fld id="{448A8A21-2C68-4BE5-A65F-5DD49B4C3843}" type="slidenum">
              <a:rPr lang="en-US" altLang="en-US"/>
              <a:pPr/>
              <a:t>‹#›</a:t>
            </a:fld>
            <a:endParaRPr lang="en-US" altLang="en-US"/>
          </a:p>
        </p:txBody>
      </p:sp>
    </p:spTree>
    <p:extLst>
      <p:ext uri="{BB962C8B-B14F-4D97-AF65-F5344CB8AC3E}">
        <p14:creationId xmlns:p14="http://schemas.microsoft.com/office/powerpoint/2010/main" val="176263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A36A71F1-21F3-BA55-891F-A017ACAFD2F1}"/>
              </a:ext>
            </a:extLst>
          </p:cNvPr>
          <p:cNvSpPr>
            <a:spLocks noGrp="1"/>
          </p:cNvSpPr>
          <p:nvPr>
            <p:ph type="dt" sz="half" idx="10"/>
          </p:nvPr>
        </p:nvSpPr>
        <p:spPr>
          <a:ln/>
        </p:spPr>
        <p:txBody>
          <a:bodyPr/>
          <a:lstStyle>
            <a:lvl1pPr>
              <a:defRPr/>
            </a:lvl1pPr>
          </a:lstStyle>
          <a:p>
            <a:pPr>
              <a:defRPr/>
            </a:pPr>
            <a:endParaRPr lang="en-US" altLang="en-US"/>
          </a:p>
        </p:txBody>
      </p:sp>
      <p:sp>
        <p:nvSpPr>
          <p:cNvPr id="3" name="Footer Placeholder 9">
            <a:extLst>
              <a:ext uri="{FF2B5EF4-FFF2-40B4-BE49-F238E27FC236}">
                <a16:creationId xmlns:a16="http://schemas.microsoft.com/office/drawing/2014/main" id="{5620E96B-9402-B2BA-4CFD-B0F296E89A5F}"/>
              </a:ext>
            </a:extLst>
          </p:cNvPr>
          <p:cNvSpPr>
            <a:spLocks noGrp="1"/>
          </p:cNvSpPr>
          <p:nvPr>
            <p:ph type="ftr" sz="quarter" idx="11"/>
          </p:nvPr>
        </p:nvSpPr>
        <p:spPr>
          <a:ln/>
        </p:spPr>
        <p:txBody>
          <a:bodyPr/>
          <a:lstStyle>
            <a:lvl1pPr>
              <a:defRPr/>
            </a:lvl1pPr>
          </a:lstStyle>
          <a:p>
            <a:pPr>
              <a:defRPr/>
            </a:pPr>
            <a:endParaRPr lang="en-US" altLang="en-US"/>
          </a:p>
        </p:txBody>
      </p:sp>
      <p:sp>
        <p:nvSpPr>
          <p:cNvPr id="4" name="Slide Number Placeholder 21">
            <a:extLst>
              <a:ext uri="{FF2B5EF4-FFF2-40B4-BE49-F238E27FC236}">
                <a16:creationId xmlns:a16="http://schemas.microsoft.com/office/drawing/2014/main" id="{18B137CF-06B6-15E5-4271-473139F73833}"/>
              </a:ext>
            </a:extLst>
          </p:cNvPr>
          <p:cNvSpPr>
            <a:spLocks noGrp="1"/>
          </p:cNvSpPr>
          <p:nvPr>
            <p:ph type="sldNum" sz="quarter" idx="12"/>
          </p:nvPr>
        </p:nvSpPr>
        <p:spPr>
          <a:ln/>
        </p:spPr>
        <p:txBody>
          <a:bodyPr/>
          <a:lstStyle>
            <a:lvl1pPr>
              <a:defRPr/>
            </a:lvl1pPr>
          </a:lstStyle>
          <a:p>
            <a:fld id="{3F58189A-73D7-4561-AD96-C9F25E92520B}" type="slidenum">
              <a:rPr lang="en-US" altLang="en-US"/>
              <a:pPr/>
              <a:t>‹#›</a:t>
            </a:fld>
            <a:endParaRPr lang="en-US" altLang="en-US"/>
          </a:p>
        </p:txBody>
      </p:sp>
    </p:spTree>
    <p:extLst>
      <p:ext uri="{BB962C8B-B14F-4D97-AF65-F5344CB8AC3E}">
        <p14:creationId xmlns:p14="http://schemas.microsoft.com/office/powerpoint/2010/main" val="225647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23">
            <a:extLst>
              <a:ext uri="{FF2B5EF4-FFF2-40B4-BE49-F238E27FC236}">
                <a16:creationId xmlns:a16="http://schemas.microsoft.com/office/drawing/2014/main" id="{0028B2CC-194B-7FD3-6E44-9D7E1944AFFA}"/>
              </a:ext>
            </a:extLst>
          </p:cNvPr>
          <p:cNvSpPr>
            <a:spLocks noGrp="1"/>
          </p:cNvSpPr>
          <p:nvPr>
            <p:ph type="dt" sz="half" idx="10"/>
          </p:nvPr>
        </p:nvSpPr>
        <p:spPr>
          <a:ln/>
        </p:spPr>
        <p:txBody>
          <a:bodyPr/>
          <a:lstStyle>
            <a:lvl1pPr>
              <a:defRPr/>
            </a:lvl1pPr>
          </a:lstStyle>
          <a:p>
            <a:pPr>
              <a:defRPr/>
            </a:pPr>
            <a:endParaRPr lang="en-US" altLang="en-US"/>
          </a:p>
        </p:txBody>
      </p:sp>
      <p:sp>
        <p:nvSpPr>
          <p:cNvPr id="6" name="Footer Placeholder 9">
            <a:extLst>
              <a:ext uri="{FF2B5EF4-FFF2-40B4-BE49-F238E27FC236}">
                <a16:creationId xmlns:a16="http://schemas.microsoft.com/office/drawing/2014/main" id="{D55119A2-F550-7172-0FEC-536193C2B8F5}"/>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21">
            <a:extLst>
              <a:ext uri="{FF2B5EF4-FFF2-40B4-BE49-F238E27FC236}">
                <a16:creationId xmlns:a16="http://schemas.microsoft.com/office/drawing/2014/main" id="{FAD5B141-D7C9-247C-5F3C-6439A45C52D1}"/>
              </a:ext>
            </a:extLst>
          </p:cNvPr>
          <p:cNvSpPr>
            <a:spLocks noGrp="1"/>
          </p:cNvSpPr>
          <p:nvPr>
            <p:ph type="sldNum" sz="quarter" idx="12"/>
          </p:nvPr>
        </p:nvSpPr>
        <p:spPr>
          <a:ln/>
        </p:spPr>
        <p:txBody>
          <a:bodyPr/>
          <a:lstStyle>
            <a:lvl1pPr>
              <a:defRPr/>
            </a:lvl1pPr>
          </a:lstStyle>
          <a:p>
            <a:fld id="{72107969-E660-4870-8F12-C56319EF7E5F}" type="slidenum">
              <a:rPr lang="en-US" altLang="en-US"/>
              <a:pPr/>
              <a:t>‹#›</a:t>
            </a:fld>
            <a:endParaRPr lang="en-US" altLang="en-US"/>
          </a:p>
        </p:txBody>
      </p:sp>
    </p:spTree>
    <p:extLst>
      <p:ext uri="{BB962C8B-B14F-4D97-AF65-F5344CB8AC3E}">
        <p14:creationId xmlns:p14="http://schemas.microsoft.com/office/powerpoint/2010/main" val="1215457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23">
            <a:extLst>
              <a:ext uri="{FF2B5EF4-FFF2-40B4-BE49-F238E27FC236}">
                <a16:creationId xmlns:a16="http://schemas.microsoft.com/office/drawing/2014/main" id="{3A0B95F2-EB88-E793-4F34-FEC4450D78E4}"/>
              </a:ext>
            </a:extLst>
          </p:cNvPr>
          <p:cNvSpPr>
            <a:spLocks noGrp="1"/>
          </p:cNvSpPr>
          <p:nvPr>
            <p:ph type="dt" sz="half" idx="10"/>
          </p:nvPr>
        </p:nvSpPr>
        <p:spPr>
          <a:ln/>
        </p:spPr>
        <p:txBody>
          <a:bodyPr/>
          <a:lstStyle>
            <a:lvl1pPr>
              <a:defRPr/>
            </a:lvl1pPr>
          </a:lstStyle>
          <a:p>
            <a:pPr>
              <a:defRPr/>
            </a:pPr>
            <a:endParaRPr lang="en-US" altLang="en-US"/>
          </a:p>
        </p:txBody>
      </p:sp>
      <p:sp>
        <p:nvSpPr>
          <p:cNvPr id="6" name="Footer Placeholder 9">
            <a:extLst>
              <a:ext uri="{FF2B5EF4-FFF2-40B4-BE49-F238E27FC236}">
                <a16:creationId xmlns:a16="http://schemas.microsoft.com/office/drawing/2014/main" id="{E815BC1F-26D0-89B4-B4C5-A8BAF704C279}"/>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21">
            <a:extLst>
              <a:ext uri="{FF2B5EF4-FFF2-40B4-BE49-F238E27FC236}">
                <a16:creationId xmlns:a16="http://schemas.microsoft.com/office/drawing/2014/main" id="{E642A3E8-409C-63D5-1FE0-DC1FB097715D}"/>
              </a:ext>
            </a:extLst>
          </p:cNvPr>
          <p:cNvSpPr>
            <a:spLocks noGrp="1"/>
          </p:cNvSpPr>
          <p:nvPr>
            <p:ph type="sldNum" sz="quarter" idx="12"/>
          </p:nvPr>
        </p:nvSpPr>
        <p:spPr>
          <a:ln/>
        </p:spPr>
        <p:txBody>
          <a:bodyPr/>
          <a:lstStyle>
            <a:lvl1pPr>
              <a:defRPr/>
            </a:lvl1pPr>
          </a:lstStyle>
          <a:p>
            <a:fld id="{0D852ABC-F565-4F3F-8796-45F0D5CA4D08}" type="slidenum">
              <a:rPr lang="en-US" altLang="en-US"/>
              <a:pPr/>
              <a:t>‹#›</a:t>
            </a:fld>
            <a:endParaRPr lang="en-US" altLang="en-US"/>
          </a:p>
        </p:txBody>
      </p:sp>
    </p:spTree>
    <p:extLst>
      <p:ext uri="{BB962C8B-B14F-4D97-AF65-F5344CB8AC3E}">
        <p14:creationId xmlns:p14="http://schemas.microsoft.com/office/powerpoint/2010/main" val="2621842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e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image" Target="../media/image1.jpeg"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13" Type="http://schemas.openxmlformats.org/officeDocument/2006/relationships/image" Target="../media/image1.jpeg"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13" Type="http://schemas.openxmlformats.org/officeDocument/2006/relationships/image" Target="../media/image1.jpeg"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2" Type="http://schemas.openxmlformats.org/officeDocument/2006/relationships/slideLayout" Target="../slideLayouts/slideLayout35.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0" Type="http://schemas.openxmlformats.org/officeDocument/2006/relationships/slideLayout" Target="../slideLayouts/slideLayout43.xml" /><Relationship Id="rId4" Type="http://schemas.openxmlformats.org/officeDocument/2006/relationships/slideLayout" Target="../slideLayouts/slideLayout37.xml" /><Relationship Id="rId9" Type="http://schemas.openxmlformats.org/officeDocument/2006/relationships/slideLayout" Target="../slideLayouts/slideLayout4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a:extLst>
              <a:ext uri="{FF2B5EF4-FFF2-40B4-BE49-F238E27FC236}">
                <a16:creationId xmlns:a16="http://schemas.microsoft.com/office/drawing/2014/main" id="{77C17A42-08C5-57DB-8D7F-2362E4DB20A2}"/>
              </a:ext>
            </a:extLst>
          </p:cNvPr>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Date Placeholder 23">
            <a:extLst>
              <a:ext uri="{FF2B5EF4-FFF2-40B4-BE49-F238E27FC236}">
                <a16:creationId xmlns:a16="http://schemas.microsoft.com/office/drawing/2014/main" id="{053610CE-45B9-71E1-0B93-5E1896A6ACF9}"/>
              </a:ext>
            </a:extLst>
          </p:cNvPr>
          <p:cNvSpPr>
            <a:spLocks noGrp="1"/>
          </p:cNvSpPr>
          <p:nvPr>
            <p:ph type="dt" sz="half" idx="2"/>
          </p:nvPr>
        </p:nvSpPr>
        <p:spPr bwMode="auto">
          <a:xfrm>
            <a:off x="5791200" y="6203950"/>
            <a:ext cx="2590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chemeClr val="tx2"/>
                </a:solidFill>
              </a:defRPr>
            </a:lvl1pPr>
          </a:lstStyle>
          <a:p>
            <a:pPr>
              <a:defRPr/>
            </a:pPr>
            <a:endParaRPr lang="en-US" altLang="en-US"/>
          </a:p>
        </p:txBody>
      </p:sp>
      <p:sp>
        <p:nvSpPr>
          <p:cNvPr id="1028" name="Footer Placeholder 9">
            <a:extLst>
              <a:ext uri="{FF2B5EF4-FFF2-40B4-BE49-F238E27FC236}">
                <a16:creationId xmlns:a16="http://schemas.microsoft.com/office/drawing/2014/main" id="{11DFE8FA-4DF2-AE90-FE9F-8308063F454F}"/>
              </a:ext>
            </a:extLst>
          </p:cNvPr>
          <p:cNvSpPr>
            <a:spLocks noGrp="1"/>
          </p:cNvSpPr>
          <p:nvPr>
            <p:ph type="ftr" sz="quarter" idx="3"/>
          </p:nvPr>
        </p:nvSpPr>
        <p:spPr bwMode="auto">
          <a:xfrm>
            <a:off x="2133600" y="6203950"/>
            <a:ext cx="3581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defRPr>
            </a:lvl1pPr>
          </a:lstStyle>
          <a:p>
            <a:pPr>
              <a:defRPr/>
            </a:pPr>
            <a:endParaRPr lang="en-US" altLang="en-US"/>
          </a:p>
        </p:txBody>
      </p:sp>
      <p:sp>
        <p:nvSpPr>
          <p:cNvPr id="1029" name="Slide Number Placeholder 21">
            <a:extLst>
              <a:ext uri="{FF2B5EF4-FFF2-40B4-BE49-F238E27FC236}">
                <a16:creationId xmlns:a16="http://schemas.microsoft.com/office/drawing/2014/main" id="{123888FA-326C-D07A-F2BE-2A1D59E4C471}"/>
              </a:ext>
            </a:extLst>
          </p:cNvPr>
          <p:cNvSpPr>
            <a:spLocks noGrp="1"/>
          </p:cNvSpPr>
          <p:nvPr>
            <p:ph type="sldNum" sz="quarter" idx="4"/>
          </p:nvPr>
        </p:nvSpPr>
        <p:spPr bwMode="auto">
          <a:xfrm>
            <a:off x="8410575" y="618172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eaLnBrk="1" hangingPunct="1">
              <a:defRPr sz="1600">
                <a:solidFill>
                  <a:schemeClr val="tx2"/>
                </a:solidFill>
              </a:defRPr>
            </a:lvl1pPr>
          </a:lstStyle>
          <a:p>
            <a:fld id="{B0BC7C25-8067-4912-BF62-AB90C3D1C7E8}" type="slidenum">
              <a:rPr lang="en-US" altLang="en-US"/>
              <a:pPr/>
              <a:t>‹#›</a:t>
            </a:fld>
            <a:endParaRPr lang="en-US" altLang="en-US"/>
          </a:p>
        </p:txBody>
      </p:sp>
      <p:sp>
        <p:nvSpPr>
          <p:cNvPr id="1030" name="Title Placeholder 4">
            <a:extLst>
              <a:ext uri="{FF2B5EF4-FFF2-40B4-BE49-F238E27FC236}">
                <a16:creationId xmlns:a16="http://schemas.microsoft.com/office/drawing/2014/main" id="{34A120D4-8AD4-A9E0-8E9C-060A390E65F7}"/>
              </a:ext>
            </a:extLst>
          </p:cNvPr>
          <p:cNvSpPr>
            <a:spLocks noGrp="1"/>
          </p:cNvSpPr>
          <p:nvPr>
            <p:ph type="title"/>
          </p:nvPr>
        </p:nvSpPr>
        <p:spPr bwMode="auto">
          <a:xfrm>
            <a:off x="457200" y="1524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Tree>
  </p:cSld>
  <p:clrMap bg1="dk2" tx1="lt1" bg2="dk1"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rtl="0" eaLnBrk="0" fontAlgn="base" hangingPunct="0">
        <a:spcBef>
          <a:spcPct val="0"/>
        </a:spcBef>
        <a:spcAft>
          <a:spcPct val="0"/>
        </a:spcAft>
        <a:defRPr sz="4200" kern="1200">
          <a:solidFill>
            <a:srgbClr val="F9F9F9"/>
          </a:solidFill>
          <a:latin typeface="+mj-lt"/>
          <a:ea typeface="+mj-ea"/>
          <a:cs typeface="+mj-cs"/>
        </a:defRPr>
      </a:lvl1pPr>
      <a:lvl2pPr algn="l" rtl="0" eaLnBrk="0" fontAlgn="base" hangingPunct="0">
        <a:spcBef>
          <a:spcPct val="0"/>
        </a:spcBef>
        <a:spcAft>
          <a:spcPct val="0"/>
        </a:spcAft>
        <a:defRPr sz="4200">
          <a:solidFill>
            <a:srgbClr val="F9F9F9"/>
          </a:solidFill>
          <a:latin typeface="Constantia" panose="02030602050306030303" pitchFamily="18" charset="0"/>
        </a:defRPr>
      </a:lvl2pPr>
      <a:lvl3pPr algn="l" rtl="0" eaLnBrk="0" fontAlgn="base" hangingPunct="0">
        <a:spcBef>
          <a:spcPct val="0"/>
        </a:spcBef>
        <a:spcAft>
          <a:spcPct val="0"/>
        </a:spcAft>
        <a:defRPr sz="4200">
          <a:solidFill>
            <a:srgbClr val="F9F9F9"/>
          </a:solidFill>
          <a:latin typeface="Constantia" panose="02030602050306030303" pitchFamily="18" charset="0"/>
        </a:defRPr>
      </a:lvl3pPr>
      <a:lvl4pPr algn="l" rtl="0" eaLnBrk="0" fontAlgn="base" hangingPunct="0">
        <a:spcBef>
          <a:spcPct val="0"/>
        </a:spcBef>
        <a:spcAft>
          <a:spcPct val="0"/>
        </a:spcAft>
        <a:defRPr sz="4200">
          <a:solidFill>
            <a:srgbClr val="F9F9F9"/>
          </a:solidFill>
          <a:latin typeface="Constantia" panose="02030602050306030303" pitchFamily="18" charset="0"/>
        </a:defRPr>
      </a:lvl4pPr>
      <a:lvl5pPr algn="l" rtl="0" eaLnBrk="0" fontAlgn="base" hangingPunct="0">
        <a:spcBef>
          <a:spcPct val="0"/>
        </a:spcBef>
        <a:spcAft>
          <a:spcPct val="0"/>
        </a:spcAft>
        <a:defRPr sz="4200">
          <a:solidFill>
            <a:srgbClr val="F9F9F9"/>
          </a:solidFill>
          <a:latin typeface="Constantia" panose="02030602050306030303" pitchFamily="18" charset="0"/>
        </a:defRPr>
      </a:lvl5pPr>
      <a:lvl6pPr marL="457200" algn="l" rtl="0" eaLnBrk="0" fontAlgn="base" hangingPunct="0">
        <a:spcBef>
          <a:spcPct val="0"/>
        </a:spcBef>
        <a:spcAft>
          <a:spcPct val="0"/>
        </a:spcAft>
        <a:defRPr sz="4200">
          <a:solidFill>
            <a:srgbClr val="F9F9F9"/>
          </a:solidFill>
          <a:latin typeface="Constantia" panose="02030602050306030303" pitchFamily="18" charset="0"/>
        </a:defRPr>
      </a:lvl6pPr>
      <a:lvl7pPr marL="914400" algn="l" rtl="0" eaLnBrk="0" fontAlgn="base" hangingPunct="0">
        <a:spcBef>
          <a:spcPct val="0"/>
        </a:spcBef>
        <a:spcAft>
          <a:spcPct val="0"/>
        </a:spcAft>
        <a:defRPr sz="4200">
          <a:solidFill>
            <a:srgbClr val="F9F9F9"/>
          </a:solidFill>
          <a:latin typeface="Constantia" panose="02030602050306030303" pitchFamily="18" charset="0"/>
        </a:defRPr>
      </a:lvl7pPr>
      <a:lvl8pPr marL="1371600" algn="l" rtl="0" eaLnBrk="0" fontAlgn="base" hangingPunct="0">
        <a:spcBef>
          <a:spcPct val="0"/>
        </a:spcBef>
        <a:spcAft>
          <a:spcPct val="0"/>
        </a:spcAft>
        <a:defRPr sz="4200">
          <a:solidFill>
            <a:srgbClr val="F9F9F9"/>
          </a:solidFill>
          <a:latin typeface="Constantia" panose="02030602050306030303" pitchFamily="18" charset="0"/>
        </a:defRPr>
      </a:lvl8pPr>
      <a:lvl9pPr marL="1828800" algn="l" rtl="0" eaLnBrk="0" fontAlgn="base" hangingPunct="0">
        <a:spcBef>
          <a:spcPct val="0"/>
        </a:spcBef>
        <a:spcAft>
          <a:spcPct val="0"/>
        </a:spcAft>
        <a:defRPr sz="4200">
          <a:solidFill>
            <a:srgbClr val="F9F9F9"/>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cxnSp>
        <p:nvCxnSpPr>
          <p:cNvPr id="2050" name="Straight Connector 6">
            <a:extLst>
              <a:ext uri="{FF2B5EF4-FFF2-40B4-BE49-F238E27FC236}">
                <a16:creationId xmlns:a16="http://schemas.microsoft.com/office/drawing/2014/main" id="{F78D99AC-775E-ABF0-382C-5A317D9D2B12}"/>
              </a:ext>
            </a:extLst>
          </p:cNvPr>
          <p:cNvCxnSpPr>
            <a:cxnSpLocks noChangeShapeType="1"/>
          </p:cNvCxnSpPr>
          <p:nvPr/>
        </p:nvCxnSpPr>
        <p:spPr bwMode="auto">
          <a:xfrm>
            <a:off x="1463675" y="3549650"/>
            <a:ext cx="2971800" cy="1588"/>
          </a:xfrm>
          <a:prstGeom prst="line">
            <a:avLst/>
          </a:prstGeom>
          <a:noFill/>
          <a:ln w="9525" algn="ctr">
            <a:solidFill>
              <a:srgbClr val="E9E9E8"/>
            </a:solidFill>
            <a:round/>
            <a:headEnd/>
            <a:tailEnd/>
          </a:ln>
          <a:effectLst>
            <a:outerShdw algn="tl" rotWithShape="0">
              <a:srgbClr val="000000">
                <a:alpha val="54999"/>
              </a:srgbClr>
            </a:outerShdw>
          </a:effectLst>
          <a:extLst>
            <a:ext uri="{909E8E84-426E-40DD-AFC4-6F175D3DCCD1}">
              <a14:hiddenFill xmlns:a14="http://schemas.microsoft.com/office/drawing/2010/main">
                <a:noFill/>
              </a14:hiddenFill>
            </a:ext>
          </a:extLst>
        </p:spPr>
      </p:cxnSp>
      <p:cxnSp>
        <p:nvCxnSpPr>
          <p:cNvPr id="2051" name="Straight Connector 7">
            <a:extLst>
              <a:ext uri="{FF2B5EF4-FFF2-40B4-BE49-F238E27FC236}">
                <a16:creationId xmlns:a16="http://schemas.microsoft.com/office/drawing/2014/main" id="{D11A0FAF-83DC-45BC-9F36-5FDB110056A0}"/>
              </a:ext>
            </a:extLst>
          </p:cNvPr>
          <p:cNvCxnSpPr>
            <a:cxnSpLocks noChangeShapeType="1"/>
          </p:cNvCxnSpPr>
          <p:nvPr/>
        </p:nvCxnSpPr>
        <p:spPr bwMode="auto">
          <a:xfrm>
            <a:off x="4708525" y="3549650"/>
            <a:ext cx="2971800" cy="1588"/>
          </a:xfrm>
          <a:prstGeom prst="line">
            <a:avLst/>
          </a:prstGeom>
          <a:noFill/>
          <a:ln w="9525" algn="ctr">
            <a:solidFill>
              <a:srgbClr val="E9E9E8"/>
            </a:solidFill>
            <a:round/>
            <a:headEnd/>
            <a:tailEnd/>
          </a:ln>
          <a:effectLst>
            <a:outerShdw algn="tl" rotWithShape="0">
              <a:srgbClr val="000000">
                <a:alpha val="54999"/>
              </a:srgbClr>
            </a:outerShdw>
          </a:effectLst>
          <a:extLst>
            <a:ext uri="{909E8E84-426E-40DD-AFC4-6F175D3DCCD1}">
              <a14:hiddenFill xmlns:a14="http://schemas.microsoft.com/office/drawing/2010/main">
                <a:noFill/>
              </a14:hiddenFill>
            </a:ext>
          </a:extLst>
        </p:spPr>
      </p:cxnSp>
      <p:sp>
        <p:nvSpPr>
          <p:cNvPr id="2052" name="Oval 8">
            <a:extLst>
              <a:ext uri="{FF2B5EF4-FFF2-40B4-BE49-F238E27FC236}">
                <a16:creationId xmlns:a16="http://schemas.microsoft.com/office/drawing/2014/main" id="{7C8711D4-B093-4F62-0019-C7B9B1DE4F9C}"/>
              </a:ext>
            </a:extLst>
          </p:cNvPr>
          <p:cNvSpPr>
            <a:spLocks noChangeArrowheads="1"/>
          </p:cNvSpPr>
          <p:nvPr/>
        </p:nvSpPr>
        <p:spPr bwMode="auto">
          <a:xfrm>
            <a:off x="4540250" y="3525838"/>
            <a:ext cx="46038" cy="46037"/>
          </a:xfrm>
          <a:prstGeom prst="ellipse">
            <a:avLst/>
          </a:prstGeom>
          <a:solidFill>
            <a:schemeClr val="accent2"/>
          </a:solidFill>
          <a:ln w="38100" algn="ctr">
            <a:solidFill>
              <a:schemeClr val="accent2"/>
            </a:solidFill>
            <a:round/>
            <a:headEnd/>
            <a:tailEnd/>
          </a:ln>
          <a:effectLst>
            <a:outerShdw algn="tl" rotWithShape="0">
              <a:srgbClr val="000000">
                <a:alpha val="54999"/>
              </a:srgbClr>
            </a:outerShdw>
          </a:effectLst>
        </p:spPr>
        <p:txBody>
          <a:bodyPr anchor="ct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Constantia" panose="02030602050306030303" pitchFamily="18" charset="0"/>
            </a:endParaRPr>
          </a:p>
        </p:txBody>
      </p:sp>
      <p:sp>
        <p:nvSpPr>
          <p:cNvPr id="2053" name="Text Placeholder 8">
            <a:extLst>
              <a:ext uri="{FF2B5EF4-FFF2-40B4-BE49-F238E27FC236}">
                <a16:creationId xmlns:a16="http://schemas.microsoft.com/office/drawing/2014/main" id="{E3040901-3709-5CDD-7DF6-CFD12164C612}"/>
              </a:ext>
            </a:extLst>
          </p:cNvPr>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4" name="Title Placeholder 4">
            <a:extLst>
              <a:ext uri="{FF2B5EF4-FFF2-40B4-BE49-F238E27FC236}">
                <a16:creationId xmlns:a16="http://schemas.microsoft.com/office/drawing/2014/main" id="{26B212A6-CF17-B7DF-280F-02326D8121FD}"/>
              </a:ext>
            </a:extLst>
          </p:cNvPr>
          <p:cNvSpPr>
            <a:spLocks noGrp="1"/>
          </p:cNvSpPr>
          <p:nvPr>
            <p:ph type="title"/>
          </p:nvPr>
        </p:nvSpPr>
        <p:spPr bwMode="auto">
          <a:xfrm>
            <a:off x="457200" y="1524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5" name="Date Placeholder 14">
            <a:extLst>
              <a:ext uri="{FF2B5EF4-FFF2-40B4-BE49-F238E27FC236}">
                <a16:creationId xmlns:a16="http://schemas.microsoft.com/office/drawing/2014/main" id="{DF53B6F4-FF65-4443-1235-A1616E94D282}"/>
              </a:ext>
            </a:extLst>
          </p:cNvPr>
          <p:cNvSpPr>
            <a:spLocks noGrp="1"/>
          </p:cNvSpPr>
          <p:nvPr>
            <p:ph type="dt" sz="half" idx="2"/>
          </p:nvPr>
        </p:nvSpPr>
        <p:spPr bwMode="auto">
          <a:xfrm>
            <a:off x="5791200" y="6203950"/>
            <a:ext cx="2590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chemeClr val="tx2"/>
                </a:solidFill>
              </a:defRPr>
            </a:lvl1pPr>
          </a:lstStyle>
          <a:p>
            <a:pPr>
              <a:defRPr/>
            </a:pPr>
            <a:endParaRPr lang="en-US" altLang="en-US"/>
          </a:p>
        </p:txBody>
      </p:sp>
      <p:sp>
        <p:nvSpPr>
          <p:cNvPr id="2056" name="Slide Number Placeholder 15">
            <a:extLst>
              <a:ext uri="{FF2B5EF4-FFF2-40B4-BE49-F238E27FC236}">
                <a16:creationId xmlns:a16="http://schemas.microsoft.com/office/drawing/2014/main" id="{05D179C2-092D-4B2D-AC27-B203DDCE3C75}"/>
              </a:ext>
            </a:extLst>
          </p:cNvPr>
          <p:cNvSpPr>
            <a:spLocks noGrp="1"/>
          </p:cNvSpPr>
          <p:nvPr>
            <p:ph type="sldNum" sz="quarter" idx="4"/>
          </p:nvPr>
        </p:nvSpPr>
        <p:spPr bwMode="auto">
          <a:xfrm>
            <a:off x="8410575" y="618172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eaLnBrk="1" hangingPunct="1">
              <a:defRPr sz="1600">
                <a:solidFill>
                  <a:schemeClr val="tx2"/>
                </a:solidFill>
              </a:defRPr>
            </a:lvl1pPr>
          </a:lstStyle>
          <a:p>
            <a:fld id="{2A5E87E8-A08C-4BDE-BFC7-B9F2B05AE22C}" type="slidenum">
              <a:rPr lang="en-US" altLang="en-US"/>
              <a:pPr/>
              <a:t>‹#›</a:t>
            </a:fld>
            <a:endParaRPr lang="en-US" altLang="en-US"/>
          </a:p>
        </p:txBody>
      </p:sp>
      <p:sp>
        <p:nvSpPr>
          <p:cNvPr id="2057" name="Footer Placeholder 16">
            <a:extLst>
              <a:ext uri="{FF2B5EF4-FFF2-40B4-BE49-F238E27FC236}">
                <a16:creationId xmlns:a16="http://schemas.microsoft.com/office/drawing/2014/main" id="{69360FC8-0C08-B766-68B2-738989104C9A}"/>
              </a:ext>
            </a:extLst>
          </p:cNvPr>
          <p:cNvSpPr>
            <a:spLocks noGrp="1"/>
          </p:cNvSpPr>
          <p:nvPr>
            <p:ph type="ftr" sz="quarter" idx="3"/>
          </p:nvPr>
        </p:nvSpPr>
        <p:spPr bwMode="auto">
          <a:xfrm>
            <a:off x="2133600" y="6203950"/>
            <a:ext cx="3581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defRPr>
            </a:lvl1pPr>
          </a:lstStyle>
          <a:p>
            <a:pPr>
              <a:defRPr/>
            </a:pPr>
            <a:endParaRPr lang="en-US" altLang="en-US"/>
          </a:p>
        </p:txBody>
      </p:sp>
    </p:spTree>
  </p:cSld>
  <p:clrMap bg1="dk2" tx1="lt1" bg2="dk1" tx2="lt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l" rtl="0" eaLnBrk="0" fontAlgn="base" hangingPunct="0">
        <a:spcBef>
          <a:spcPct val="0"/>
        </a:spcBef>
        <a:spcAft>
          <a:spcPct val="0"/>
        </a:spcAft>
        <a:defRPr sz="4200" kern="1200">
          <a:solidFill>
            <a:srgbClr val="F9F9F9"/>
          </a:solidFill>
          <a:latin typeface="+mj-lt"/>
          <a:ea typeface="+mj-ea"/>
          <a:cs typeface="+mj-cs"/>
        </a:defRPr>
      </a:lvl1pPr>
      <a:lvl2pPr algn="l" rtl="0" eaLnBrk="0" fontAlgn="base" hangingPunct="0">
        <a:spcBef>
          <a:spcPct val="0"/>
        </a:spcBef>
        <a:spcAft>
          <a:spcPct val="0"/>
        </a:spcAft>
        <a:defRPr sz="4200">
          <a:solidFill>
            <a:srgbClr val="F9F9F9"/>
          </a:solidFill>
          <a:latin typeface="Constantia" panose="02030602050306030303" pitchFamily="18" charset="0"/>
        </a:defRPr>
      </a:lvl2pPr>
      <a:lvl3pPr algn="l" rtl="0" eaLnBrk="0" fontAlgn="base" hangingPunct="0">
        <a:spcBef>
          <a:spcPct val="0"/>
        </a:spcBef>
        <a:spcAft>
          <a:spcPct val="0"/>
        </a:spcAft>
        <a:defRPr sz="4200">
          <a:solidFill>
            <a:srgbClr val="F9F9F9"/>
          </a:solidFill>
          <a:latin typeface="Constantia" panose="02030602050306030303" pitchFamily="18" charset="0"/>
        </a:defRPr>
      </a:lvl3pPr>
      <a:lvl4pPr algn="l" rtl="0" eaLnBrk="0" fontAlgn="base" hangingPunct="0">
        <a:spcBef>
          <a:spcPct val="0"/>
        </a:spcBef>
        <a:spcAft>
          <a:spcPct val="0"/>
        </a:spcAft>
        <a:defRPr sz="4200">
          <a:solidFill>
            <a:srgbClr val="F9F9F9"/>
          </a:solidFill>
          <a:latin typeface="Constantia" panose="02030602050306030303" pitchFamily="18" charset="0"/>
        </a:defRPr>
      </a:lvl4pPr>
      <a:lvl5pPr algn="l" rtl="0" eaLnBrk="0" fontAlgn="base" hangingPunct="0">
        <a:spcBef>
          <a:spcPct val="0"/>
        </a:spcBef>
        <a:spcAft>
          <a:spcPct val="0"/>
        </a:spcAft>
        <a:defRPr sz="4200">
          <a:solidFill>
            <a:srgbClr val="F9F9F9"/>
          </a:solidFill>
          <a:latin typeface="Constantia" panose="02030602050306030303" pitchFamily="18" charset="0"/>
        </a:defRPr>
      </a:lvl5pPr>
      <a:lvl6pPr marL="457200" algn="l" rtl="0" eaLnBrk="0" fontAlgn="base" hangingPunct="0">
        <a:spcBef>
          <a:spcPct val="0"/>
        </a:spcBef>
        <a:spcAft>
          <a:spcPct val="0"/>
        </a:spcAft>
        <a:defRPr sz="4200">
          <a:solidFill>
            <a:srgbClr val="F9F9F9"/>
          </a:solidFill>
          <a:latin typeface="Constantia" panose="02030602050306030303" pitchFamily="18" charset="0"/>
        </a:defRPr>
      </a:lvl6pPr>
      <a:lvl7pPr marL="914400" algn="l" rtl="0" eaLnBrk="0" fontAlgn="base" hangingPunct="0">
        <a:spcBef>
          <a:spcPct val="0"/>
        </a:spcBef>
        <a:spcAft>
          <a:spcPct val="0"/>
        </a:spcAft>
        <a:defRPr sz="4200">
          <a:solidFill>
            <a:srgbClr val="F9F9F9"/>
          </a:solidFill>
          <a:latin typeface="Constantia" panose="02030602050306030303" pitchFamily="18" charset="0"/>
        </a:defRPr>
      </a:lvl7pPr>
      <a:lvl8pPr marL="1371600" algn="l" rtl="0" eaLnBrk="0" fontAlgn="base" hangingPunct="0">
        <a:spcBef>
          <a:spcPct val="0"/>
        </a:spcBef>
        <a:spcAft>
          <a:spcPct val="0"/>
        </a:spcAft>
        <a:defRPr sz="4200">
          <a:solidFill>
            <a:srgbClr val="F9F9F9"/>
          </a:solidFill>
          <a:latin typeface="Constantia" panose="02030602050306030303" pitchFamily="18" charset="0"/>
        </a:defRPr>
      </a:lvl8pPr>
      <a:lvl9pPr marL="1828800" algn="l" rtl="0" eaLnBrk="0" fontAlgn="base" hangingPunct="0">
        <a:spcBef>
          <a:spcPct val="0"/>
        </a:spcBef>
        <a:spcAft>
          <a:spcPct val="0"/>
        </a:spcAft>
        <a:defRPr sz="4200">
          <a:solidFill>
            <a:srgbClr val="F9F9F9"/>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cxnSp>
        <p:nvCxnSpPr>
          <p:cNvPr id="3074" name="Straight Connector 6">
            <a:extLst>
              <a:ext uri="{FF2B5EF4-FFF2-40B4-BE49-F238E27FC236}">
                <a16:creationId xmlns:a16="http://schemas.microsoft.com/office/drawing/2014/main" id="{92F0FBDF-169C-B316-8E46-C61003212BD0}"/>
              </a:ext>
            </a:extLst>
          </p:cNvPr>
          <p:cNvCxnSpPr>
            <a:cxnSpLocks noChangeShapeType="1"/>
          </p:cNvCxnSpPr>
          <p:nvPr/>
        </p:nvCxnSpPr>
        <p:spPr bwMode="auto">
          <a:xfrm>
            <a:off x="685800" y="4916488"/>
            <a:ext cx="7924800" cy="4762"/>
          </a:xfrm>
          <a:prstGeom prst="line">
            <a:avLst/>
          </a:prstGeom>
          <a:noFill/>
          <a:ln w="9525" algn="ctr">
            <a:solidFill>
              <a:srgbClr val="E9E9E8"/>
            </a:solidFill>
            <a:round/>
            <a:headEnd/>
            <a:tailEnd/>
          </a:ln>
          <a:effectLst>
            <a:outerShdw algn="tl" rotWithShape="0">
              <a:srgbClr val="000000">
                <a:alpha val="54999"/>
              </a:srgbClr>
            </a:outerShdw>
          </a:effectLst>
          <a:extLst>
            <a:ext uri="{909E8E84-426E-40DD-AFC4-6F175D3DCCD1}">
              <a14:hiddenFill xmlns:a14="http://schemas.microsoft.com/office/drawing/2010/main">
                <a:noFill/>
              </a14:hiddenFill>
            </a:ext>
          </a:extLst>
        </p:spPr>
      </p:cxnSp>
      <p:sp>
        <p:nvSpPr>
          <p:cNvPr id="3075" name="Text Placeholder 8">
            <a:extLst>
              <a:ext uri="{FF2B5EF4-FFF2-40B4-BE49-F238E27FC236}">
                <a16:creationId xmlns:a16="http://schemas.microsoft.com/office/drawing/2014/main" id="{26CA3C46-5B4B-5081-9A86-B5D6A20BEB20}"/>
              </a:ext>
            </a:extLst>
          </p:cNvPr>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Title Placeholder 4">
            <a:extLst>
              <a:ext uri="{FF2B5EF4-FFF2-40B4-BE49-F238E27FC236}">
                <a16:creationId xmlns:a16="http://schemas.microsoft.com/office/drawing/2014/main" id="{822973AC-91C6-3925-B81C-68C9E647FA75}"/>
              </a:ext>
            </a:extLst>
          </p:cNvPr>
          <p:cNvSpPr>
            <a:spLocks noGrp="1"/>
          </p:cNvSpPr>
          <p:nvPr>
            <p:ph type="title"/>
          </p:nvPr>
        </p:nvSpPr>
        <p:spPr bwMode="auto">
          <a:xfrm>
            <a:off x="457200" y="1524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7" name="Date Placeholder 3">
            <a:extLst>
              <a:ext uri="{FF2B5EF4-FFF2-40B4-BE49-F238E27FC236}">
                <a16:creationId xmlns:a16="http://schemas.microsoft.com/office/drawing/2014/main" id="{1529FBB3-142A-B5D4-0613-31EAD2E3897A}"/>
              </a:ext>
            </a:extLst>
          </p:cNvPr>
          <p:cNvSpPr>
            <a:spLocks noGrp="1"/>
          </p:cNvSpPr>
          <p:nvPr>
            <p:ph type="dt" sz="half" idx="2"/>
          </p:nvPr>
        </p:nvSpPr>
        <p:spPr bwMode="auto">
          <a:xfrm>
            <a:off x="5791200" y="6203950"/>
            <a:ext cx="2590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chemeClr val="tx2"/>
                </a:solidFill>
              </a:defRPr>
            </a:lvl1pPr>
          </a:lstStyle>
          <a:p>
            <a:pPr>
              <a:defRPr/>
            </a:pPr>
            <a:endParaRPr lang="en-US" altLang="en-US"/>
          </a:p>
        </p:txBody>
      </p:sp>
      <p:sp>
        <p:nvSpPr>
          <p:cNvPr id="3078" name="Footer Placeholder 4">
            <a:extLst>
              <a:ext uri="{FF2B5EF4-FFF2-40B4-BE49-F238E27FC236}">
                <a16:creationId xmlns:a16="http://schemas.microsoft.com/office/drawing/2014/main" id="{06152541-4240-CE44-4FF1-59909A269B3E}"/>
              </a:ext>
            </a:extLst>
          </p:cNvPr>
          <p:cNvSpPr>
            <a:spLocks noGrp="1"/>
          </p:cNvSpPr>
          <p:nvPr>
            <p:ph type="ftr" sz="quarter" idx="3"/>
          </p:nvPr>
        </p:nvSpPr>
        <p:spPr bwMode="auto">
          <a:xfrm>
            <a:off x="2133600" y="6203950"/>
            <a:ext cx="3581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defRPr>
            </a:lvl1pPr>
          </a:lstStyle>
          <a:p>
            <a:pPr>
              <a:defRPr/>
            </a:pPr>
            <a:endParaRPr lang="en-US" altLang="en-US"/>
          </a:p>
        </p:txBody>
      </p:sp>
      <p:sp>
        <p:nvSpPr>
          <p:cNvPr id="3079" name="Slide Number Placeholder 5">
            <a:extLst>
              <a:ext uri="{FF2B5EF4-FFF2-40B4-BE49-F238E27FC236}">
                <a16:creationId xmlns:a16="http://schemas.microsoft.com/office/drawing/2014/main" id="{419F9DAE-A516-988F-6288-7EFD6D01BA5F}"/>
              </a:ext>
            </a:extLst>
          </p:cNvPr>
          <p:cNvSpPr>
            <a:spLocks noGrp="1"/>
          </p:cNvSpPr>
          <p:nvPr>
            <p:ph type="sldNum" sz="quarter" idx="4"/>
          </p:nvPr>
        </p:nvSpPr>
        <p:spPr bwMode="auto">
          <a:xfrm>
            <a:off x="8410575" y="618172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eaLnBrk="1" hangingPunct="1">
              <a:defRPr sz="1600">
                <a:solidFill>
                  <a:schemeClr val="tx2"/>
                </a:solidFill>
              </a:defRPr>
            </a:lvl1pPr>
          </a:lstStyle>
          <a:p>
            <a:fld id="{3792E145-FC88-4785-A8AF-DCABA0331A6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l" rtl="0" eaLnBrk="0" fontAlgn="base" hangingPunct="0">
        <a:spcBef>
          <a:spcPct val="0"/>
        </a:spcBef>
        <a:spcAft>
          <a:spcPct val="0"/>
        </a:spcAft>
        <a:defRPr sz="4200" kern="1200">
          <a:solidFill>
            <a:srgbClr val="F9F9F9"/>
          </a:solidFill>
          <a:latin typeface="+mj-lt"/>
          <a:ea typeface="+mj-ea"/>
          <a:cs typeface="+mj-cs"/>
        </a:defRPr>
      </a:lvl1pPr>
      <a:lvl2pPr algn="l" rtl="0" eaLnBrk="0" fontAlgn="base" hangingPunct="0">
        <a:spcBef>
          <a:spcPct val="0"/>
        </a:spcBef>
        <a:spcAft>
          <a:spcPct val="0"/>
        </a:spcAft>
        <a:defRPr sz="4200">
          <a:solidFill>
            <a:srgbClr val="F9F9F9"/>
          </a:solidFill>
          <a:latin typeface="Constantia" panose="02030602050306030303" pitchFamily="18" charset="0"/>
        </a:defRPr>
      </a:lvl2pPr>
      <a:lvl3pPr algn="l" rtl="0" eaLnBrk="0" fontAlgn="base" hangingPunct="0">
        <a:spcBef>
          <a:spcPct val="0"/>
        </a:spcBef>
        <a:spcAft>
          <a:spcPct val="0"/>
        </a:spcAft>
        <a:defRPr sz="4200">
          <a:solidFill>
            <a:srgbClr val="F9F9F9"/>
          </a:solidFill>
          <a:latin typeface="Constantia" panose="02030602050306030303" pitchFamily="18" charset="0"/>
        </a:defRPr>
      </a:lvl3pPr>
      <a:lvl4pPr algn="l" rtl="0" eaLnBrk="0" fontAlgn="base" hangingPunct="0">
        <a:spcBef>
          <a:spcPct val="0"/>
        </a:spcBef>
        <a:spcAft>
          <a:spcPct val="0"/>
        </a:spcAft>
        <a:defRPr sz="4200">
          <a:solidFill>
            <a:srgbClr val="F9F9F9"/>
          </a:solidFill>
          <a:latin typeface="Constantia" panose="02030602050306030303" pitchFamily="18" charset="0"/>
        </a:defRPr>
      </a:lvl4pPr>
      <a:lvl5pPr algn="l" rtl="0" eaLnBrk="0" fontAlgn="base" hangingPunct="0">
        <a:spcBef>
          <a:spcPct val="0"/>
        </a:spcBef>
        <a:spcAft>
          <a:spcPct val="0"/>
        </a:spcAft>
        <a:defRPr sz="4200">
          <a:solidFill>
            <a:srgbClr val="F9F9F9"/>
          </a:solidFill>
          <a:latin typeface="Constantia" panose="02030602050306030303" pitchFamily="18" charset="0"/>
        </a:defRPr>
      </a:lvl5pPr>
      <a:lvl6pPr marL="457200" algn="l" rtl="0" eaLnBrk="0" fontAlgn="base" hangingPunct="0">
        <a:spcBef>
          <a:spcPct val="0"/>
        </a:spcBef>
        <a:spcAft>
          <a:spcPct val="0"/>
        </a:spcAft>
        <a:defRPr sz="4200">
          <a:solidFill>
            <a:srgbClr val="F9F9F9"/>
          </a:solidFill>
          <a:latin typeface="Constantia" panose="02030602050306030303" pitchFamily="18" charset="0"/>
        </a:defRPr>
      </a:lvl6pPr>
      <a:lvl7pPr marL="914400" algn="l" rtl="0" eaLnBrk="0" fontAlgn="base" hangingPunct="0">
        <a:spcBef>
          <a:spcPct val="0"/>
        </a:spcBef>
        <a:spcAft>
          <a:spcPct val="0"/>
        </a:spcAft>
        <a:defRPr sz="4200">
          <a:solidFill>
            <a:srgbClr val="F9F9F9"/>
          </a:solidFill>
          <a:latin typeface="Constantia" panose="02030602050306030303" pitchFamily="18" charset="0"/>
        </a:defRPr>
      </a:lvl7pPr>
      <a:lvl8pPr marL="1371600" algn="l" rtl="0" eaLnBrk="0" fontAlgn="base" hangingPunct="0">
        <a:spcBef>
          <a:spcPct val="0"/>
        </a:spcBef>
        <a:spcAft>
          <a:spcPct val="0"/>
        </a:spcAft>
        <a:defRPr sz="4200">
          <a:solidFill>
            <a:srgbClr val="F9F9F9"/>
          </a:solidFill>
          <a:latin typeface="Constantia" panose="02030602050306030303" pitchFamily="18" charset="0"/>
        </a:defRPr>
      </a:lvl8pPr>
      <a:lvl9pPr marL="1828800" algn="l" rtl="0" eaLnBrk="0" fontAlgn="base" hangingPunct="0">
        <a:spcBef>
          <a:spcPct val="0"/>
        </a:spcBef>
        <a:spcAft>
          <a:spcPct val="0"/>
        </a:spcAft>
        <a:defRPr sz="4200">
          <a:solidFill>
            <a:srgbClr val="F9F9F9"/>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cxnSp>
        <p:nvCxnSpPr>
          <p:cNvPr id="4098" name="Straight Connector 6">
            <a:extLst>
              <a:ext uri="{FF2B5EF4-FFF2-40B4-BE49-F238E27FC236}">
                <a16:creationId xmlns:a16="http://schemas.microsoft.com/office/drawing/2014/main" id="{819A7D48-3222-6622-5808-4A8C76FB20DA}"/>
              </a:ext>
            </a:extLst>
          </p:cNvPr>
          <p:cNvCxnSpPr>
            <a:cxnSpLocks noChangeShapeType="1"/>
          </p:cNvCxnSpPr>
          <p:nvPr/>
        </p:nvCxnSpPr>
        <p:spPr bwMode="auto">
          <a:xfrm>
            <a:off x="563563" y="2179638"/>
            <a:ext cx="3748087" cy="1587"/>
          </a:xfrm>
          <a:prstGeom prst="line">
            <a:avLst/>
          </a:prstGeom>
          <a:noFill/>
          <a:ln w="12700" algn="ctr">
            <a:solidFill>
              <a:srgbClr val="E9E9E8"/>
            </a:solidFill>
            <a:round/>
            <a:headEnd/>
            <a:tailEnd/>
          </a:ln>
          <a:effectLst>
            <a:outerShdw algn="tl" rotWithShape="0">
              <a:srgbClr val="000000">
                <a:alpha val="54999"/>
              </a:srgbClr>
            </a:outerShdw>
          </a:effectLst>
          <a:extLst>
            <a:ext uri="{909E8E84-426E-40DD-AFC4-6F175D3DCCD1}">
              <a14:hiddenFill xmlns:a14="http://schemas.microsoft.com/office/drawing/2010/main">
                <a:noFill/>
              </a14:hiddenFill>
            </a:ext>
          </a:extLst>
        </p:spPr>
      </p:cxnSp>
      <p:cxnSp>
        <p:nvCxnSpPr>
          <p:cNvPr id="4099" name="Straight Connector 7">
            <a:extLst>
              <a:ext uri="{FF2B5EF4-FFF2-40B4-BE49-F238E27FC236}">
                <a16:creationId xmlns:a16="http://schemas.microsoft.com/office/drawing/2014/main" id="{D8179D15-6535-D742-41E6-C01616E9F533}"/>
              </a:ext>
            </a:extLst>
          </p:cNvPr>
          <p:cNvCxnSpPr>
            <a:cxnSpLocks noChangeShapeType="1"/>
          </p:cNvCxnSpPr>
          <p:nvPr/>
        </p:nvCxnSpPr>
        <p:spPr bwMode="auto">
          <a:xfrm>
            <a:off x="4754563" y="2179638"/>
            <a:ext cx="3749675" cy="1587"/>
          </a:xfrm>
          <a:prstGeom prst="line">
            <a:avLst/>
          </a:prstGeom>
          <a:noFill/>
          <a:ln w="12700" algn="ctr">
            <a:solidFill>
              <a:srgbClr val="E9E9E8"/>
            </a:solidFill>
            <a:round/>
            <a:headEnd/>
            <a:tailEnd/>
          </a:ln>
          <a:effectLst>
            <a:outerShdw algn="tl" rotWithShape="0">
              <a:srgbClr val="000000">
                <a:alpha val="54999"/>
              </a:srgbClr>
            </a:outerShdw>
          </a:effectLst>
          <a:extLst>
            <a:ext uri="{909E8E84-426E-40DD-AFC4-6F175D3DCCD1}">
              <a14:hiddenFill xmlns:a14="http://schemas.microsoft.com/office/drawing/2010/main">
                <a:noFill/>
              </a14:hiddenFill>
            </a:ext>
          </a:extLst>
        </p:spPr>
      </p:cxnSp>
      <p:sp>
        <p:nvSpPr>
          <p:cNvPr id="4100" name="Text Placeholder 8">
            <a:extLst>
              <a:ext uri="{FF2B5EF4-FFF2-40B4-BE49-F238E27FC236}">
                <a16:creationId xmlns:a16="http://schemas.microsoft.com/office/drawing/2014/main" id="{90DEDAA9-F069-5FEB-8B44-7CE141BE6128}"/>
              </a:ext>
            </a:extLst>
          </p:cNvPr>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1" name="Title Placeholder 4">
            <a:extLst>
              <a:ext uri="{FF2B5EF4-FFF2-40B4-BE49-F238E27FC236}">
                <a16:creationId xmlns:a16="http://schemas.microsoft.com/office/drawing/2014/main" id="{69D25D93-8FA5-0899-C695-82B1FA215F7C}"/>
              </a:ext>
            </a:extLst>
          </p:cNvPr>
          <p:cNvSpPr>
            <a:spLocks noGrp="1"/>
          </p:cNvSpPr>
          <p:nvPr>
            <p:ph type="title"/>
          </p:nvPr>
        </p:nvSpPr>
        <p:spPr bwMode="auto">
          <a:xfrm>
            <a:off x="457200" y="1524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2" name="Slide Number Placeholder 8">
            <a:extLst>
              <a:ext uri="{FF2B5EF4-FFF2-40B4-BE49-F238E27FC236}">
                <a16:creationId xmlns:a16="http://schemas.microsoft.com/office/drawing/2014/main" id="{AB103C4F-ACD4-920D-3957-E256F6982235}"/>
              </a:ext>
            </a:extLst>
          </p:cNvPr>
          <p:cNvSpPr>
            <a:spLocks noGrp="1"/>
          </p:cNvSpPr>
          <p:nvPr>
            <p:ph type="sldNum" sz="quarter" idx="4"/>
          </p:nvPr>
        </p:nvSpPr>
        <p:spPr bwMode="auto">
          <a:xfrm>
            <a:off x="8410575" y="618172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eaLnBrk="1" hangingPunct="1">
              <a:defRPr sz="1600">
                <a:solidFill>
                  <a:schemeClr val="tx2"/>
                </a:solidFill>
              </a:defRPr>
            </a:lvl1pPr>
          </a:lstStyle>
          <a:p>
            <a:fld id="{BCB563E5-D04D-4ADF-9E51-F039B43B0CB9}" type="slidenum">
              <a:rPr lang="en-US" altLang="en-US"/>
              <a:pPr/>
              <a:t>‹#›</a:t>
            </a:fld>
            <a:endParaRPr lang="en-US" altLang="en-US"/>
          </a:p>
        </p:txBody>
      </p:sp>
      <p:sp>
        <p:nvSpPr>
          <p:cNvPr id="4103" name="Footer Placeholder 7">
            <a:extLst>
              <a:ext uri="{FF2B5EF4-FFF2-40B4-BE49-F238E27FC236}">
                <a16:creationId xmlns:a16="http://schemas.microsoft.com/office/drawing/2014/main" id="{BCEC1008-13BA-6D9B-DF33-0E3A456874A4}"/>
              </a:ext>
            </a:extLst>
          </p:cNvPr>
          <p:cNvSpPr>
            <a:spLocks noGrp="1"/>
          </p:cNvSpPr>
          <p:nvPr>
            <p:ph type="ftr" sz="quarter" idx="3"/>
          </p:nvPr>
        </p:nvSpPr>
        <p:spPr bwMode="auto">
          <a:xfrm>
            <a:off x="2133600" y="6203950"/>
            <a:ext cx="3581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defRPr>
            </a:lvl1pPr>
          </a:lstStyle>
          <a:p>
            <a:pPr>
              <a:defRPr/>
            </a:pPr>
            <a:endParaRPr lang="en-US" altLang="en-US"/>
          </a:p>
        </p:txBody>
      </p:sp>
      <p:sp>
        <p:nvSpPr>
          <p:cNvPr id="4104" name="Date Placeholder 6">
            <a:extLst>
              <a:ext uri="{FF2B5EF4-FFF2-40B4-BE49-F238E27FC236}">
                <a16:creationId xmlns:a16="http://schemas.microsoft.com/office/drawing/2014/main" id="{5DB9EC90-6A82-E430-0587-A17EC0DBB752}"/>
              </a:ext>
            </a:extLst>
          </p:cNvPr>
          <p:cNvSpPr>
            <a:spLocks noGrp="1"/>
          </p:cNvSpPr>
          <p:nvPr>
            <p:ph type="dt" sz="half" idx="2"/>
          </p:nvPr>
        </p:nvSpPr>
        <p:spPr bwMode="auto">
          <a:xfrm>
            <a:off x="5791200" y="6203950"/>
            <a:ext cx="2590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chemeClr val="tx2"/>
                </a:solidFill>
              </a:defRPr>
            </a:lvl1pPr>
          </a:lstStyle>
          <a:p>
            <a:pPr>
              <a:defRPr/>
            </a:pPr>
            <a:endParaRPr lang="en-US" altLang="en-US"/>
          </a:p>
        </p:txBody>
      </p:sp>
    </p:spTree>
  </p:cSld>
  <p:clrMap bg1="dk2" tx1="lt1" bg2="dk1"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l" rtl="0" eaLnBrk="0" fontAlgn="base" hangingPunct="0">
        <a:spcBef>
          <a:spcPct val="0"/>
        </a:spcBef>
        <a:spcAft>
          <a:spcPct val="0"/>
        </a:spcAft>
        <a:defRPr sz="4200" kern="1200">
          <a:solidFill>
            <a:srgbClr val="F9F9F9"/>
          </a:solidFill>
          <a:latin typeface="+mj-lt"/>
          <a:ea typeface="+mj-ea"/>
          <a:cs typeface="+mj-cs"/>
        </a:defRPr>
      </a:lvl1pPr>
      <a:lvl2pPr algn="l" rtl="0" eaLnBrk="0" fontAlgn="base" hangingPunct="0">
        <a:spcBef>
          <a:spcPct val="0"/>
        </a:spcBef>
        <a:spcAft>
          <a:spcPct val="0"/>
        </a:spcAft>
        <a:defRPr sz="4200">
          <a:solidFill>
            <a:srgbClr val="F9F9F9"/>
          </a:solidFill>
          <a:latin typeface="Constantia" panose="02030602050306030303" pitchFamily="18" charset="0"/>
        </a:defRPr>
      </a:lvl2pPr>
      <a:lvl3pPr algn="l" rtl="0" eaLnBrk="0" fontAlgn="base" hangingPunct="0">
        <a:spcBef>
          <a:spcPct val="0"/>
        </a:spcBef>
        <a:spcAft>
          <a:spcPct val="0"/>
        </a:spcAft>
        <a:defRPr sz="4200">
          <a:solidFill>
            <a:srgbClr val="F9F9F9"/>
          </a:solidFill>
          <a:latin typeface="Constantia" panose="02030602050306030303" pitchFamily="18" charset="0"/>
        </a:defRPr>
      </a:lvl3pPr>
      <a:lvl4pPr algn="l" rtl="0" eaLnBrk="0" fontAlgn="base" hangingPunct="0">
        <a:spcBef>
          <a:spcPct val="0"/>
        </a:spcBef>
        <a:spcAft>
          <a:spcPct val="0"/>
        </a:spcAft>
        <a:defRPr sz="4200">
          <a:solidFill>
            <a:srgbClr val="F9F9F9"/>
          </a:solidFill>
          <a:latin typeface="Constantia" panose="02030602050306030303" pitchFamily="18" charset="0"/>
        </a:defRPr>
      </a:lvl4pPr>
      <a:lvl5pPr algn="l" rtl="0" eaLnBrk="0" fontAlgn="base" hangingPunct="0">
        <a:spcBef>
          <a:spcPct val="0"/>
        </a:spcBef>
        <a:spcAft>
          <a:spcPct val="0"/>
        </a:spcAft>
        <a:defRPr sz="4200">
          <a:solidFill>
            <a:srgbClr val="F9F9F9"/>
          </a:solidFill>
          <a:latin typeface="Constantia" panose="02030602050306030303" pitchFamily="18" charset="0"/>
        </a:defRPr>
      </a:lvl5pPr>
      <a:lvl6pPr marL="457200" algn="l" rtl="0" eaLnBrk="0" fontAlgn="base" hangingPunct="0">
        <a:spcBef>
          <a:spcPct val="0"/>
        </a:spcBef>
        <a:spcAft>
          <a:spcPct val="0"/>
        </a:spcAft>
        <a:defRPr sz="4200">
          <a:solidFill>
            <a:srgbClr val="F9F9F9"/>
          </a:solidFill>
          <a:latin typeface="Constantia" panose="02030602050306030303" pitchFamily="18" charset="0"/>
        </a:defRPr>
      </a:lvl6pPr>
      <a:lvl7pPr marL="914400" algn="l" rtl="0" eaLnBrk="0" fontAlgn="base" hangingPunct="0">
        <a:spcBef>
          <a:spcPct val="0"/>
        </a:spcBef>
        <a:spcAft>
          <a:spcPct val="0"/>
        </a:spcAft>
        <a:defRPr sz="4200">
          <a:solidFill>
            <a:srgbClr val="F9F9F9"/>
          </a:solidFill>
          <a:latin typeface="Constantia" panose="02030602050306030303" pitchFamily="18" charset="0"/>
        </a:defRPr>
      </a:lvl7pPr>
      <a:lvl8pPr marL="1371600" algn="l" rtl="0" eaLnBrk="0" fontAlgn="base" hangingPunct="0">
        <a:spcBef>
          <a:spcPct val="0"/>
        </a:spcBef>
        <a:spcAft>
          <a:spcPct val="0"/>
        </a:spcAft>
        <a:defRPr sz="4200">
          <a:solidFill>
            <a:srgbClr val="F9F9F9"/>
          </a:solidFill>
          <a:latin typeface="Constantia" panose="02030602050306030303" pitchFamily="18" charset="0"/>
        </a:defRPr>
      </a:lvl8pPr>
      <a:lvl9pPr marL="1828800" algn="l" rtl="0" eaLnBrk="0" fontAlgn="base" hangingPunct="0">
        <a:spcBef>
          <a:spcPct val="0"/>
        </a:spcBef>
        <a:spcAft>
          <a:spcPct val="0"/>
        </a:spcAft>
        <a:defRPr sz="4200">
          <a:solidFill>
            <a:srgbClr val="F9F9F9"/>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18.xml" /></Relationships>
</file>

<file path=ppt/slides/_rels/slide1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40.xml" /></Relationships>
</file>

<file path=ppt/slides/_rels/slide11.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8.jpeg" /><Relationship Id="rId1" Type="http://schemas.openxmlformats.org/officeDocument/2006/relationships/slideLayout" Target="../slideLayouts/slideLayout40.xml" /></Relationships>
</file>

<file path=ppt/slides/_rels/slide12.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7.png" /><Relationship Id="rId1" Type="http://schemas.openxmlformats.org/officeDocument/2006/relationships/slideLayout" Target="../slideLayouts/slideLayout40.xml" /></Relationships>
</file>

<file path=ppt/slides/_rels/slide13.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7.png" /><Relationship Id="rId1" Type="http://schemas.openxmlformats.org/officeDocument/2006/relationships/slideLayout" Target="../slideLayouts/slideLayout40.xml" /></Relationships>
</file>

<file path=ppt/slides/_rels/slide14.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18.xml" /></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Kyoto_Protocol" TargetMode="External" /><Relationship Id="rId2" Type="http://schemas.openxmlformats.org/officeDocument/2006/relationships/hyperlink" Target="http://en.wikipedia.org/wiki/Denmark" TargetMode="External" /><Relationship Id="rId1" Type="http://schemas.openxmlformats.org/officeDocument/2006/relationships/slideLayout" Target="../slideLayouts/slideLayout18.xml" /><Relationship Id="rId4" Type="http://schemas.openxmlformats.org/officeDocument/2006/relationships/image" Target="../media/image11.png" /></Relationships>
</file>

<file path=ppt/slides/_rels/slide16.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8.xml" /></Relationships>
</file>

<file path=ppt/slides/_rels/slide17.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8.xml" /></Relationships>
</file>

<file path=ppt/slides/_rels/slide18.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8.xml" /></Relationships>
</file>

<file path=ppt/slides/_rels/slide19.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8.xml" /></Relationships>
</file>

<file path=ppt/slides/_rels/slide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18.xml" /></Relationships>
</file>

<file path=ppt/slides/_rels/slide20.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18.xml" /></Relationships>
</file>

<file path=ppt/slides/_rels/slide21.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18.xml" /></Relationships>
</file>

<file path=ppt/slides/_rels/slide22.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18.xml" /></Relationships>
</file>

<file path=ppt/slides/_rels/slide23.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18.xml" /></Relationships>
</file>

<file path=ppt/slides/_rels/slide24.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18.xml" /></Relationships>
</file>

<file path=ppt/slides/_rels/slide25.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18.xml" /></Relationships>
</file>

<file path=ppt/slides/_rels/slide30.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18.xml" /></Relationships>
</file>

<file path=ppt/slides/_rels/slide40.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30.png" /></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31.png" /></Relationships>
</file>

<file path=ppt/slides/_rels/slide46.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49.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18.xml" /></Relationships>
</file>

<file path=ppt/slides/_rels/slide50.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51.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52.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59.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8.xml" /></Relationships>
</file>

<file path=ppt/slides/_rels/slide60.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61.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62.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63.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65.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66.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8.xml" /></Relationships>
</file>

<file path=ppt/slides/_rels/slide8.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1.xml" /><Relationship Id="rId1" Type="http://schemas.openxmlformats.org/officeDocument/2006/relationships/slideLayout" Target="../slideLayouts/slideLayout18.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D8F723C-F823-DF92-2FC6-31467A87A7C8}"/>
              </a:ext>
            </a:extLst>
          </p:cNvPr>
          <p:cNvSpPr>
            <a:spLocks noGrp="1" noChangeArrowheads="1"/>
          </p:cNvSpPr>
          <p:nvPr>
            <p:ph type="subTitle" idx="4294967295"/>
          </p:nvPr>
        </p:nvSpPr>
        <p:spPr>
          <a:xfrm>
            <a:off x="457200" y="3700463"/>
            <a:ext cx="8305800" cy="1143000"/>
          </a:xfrm>
        </p:spPr>
        <p:txBody>
          <a:bodyPr/>
          <a:lstStyle/>
          <a:p>
            <a:pPr marL="0" indent="0" algn="ctr" eaLnBrk="1" hangingPunct="1">
              <a:buFont typeface="Wingdings 2" panose="05020102010507070707" pitchFamily="18" charset="2"/>
              <a:buNone/>
            </a:pPr>
            <a:r>
              <a:rPr lang="en-US" altLang="en-US" sz="3200" dirty="0" err="1">
                <a:solidFill>
                  <a:schemeClr val="tx2"/>
                </a:solidFill>
              </a:rPr>
              <a:t>Lemuel</a:t>
            </a:r>
            <a:r>
              <a:rPr lang="en-US" altLang="en-US" sz="3200" dirty="0">
                <a:solidFill>
                  <a:schemeClr val="tx2"/>
                </a:solidFill>
              </a:rPr>
              <a:t> Baker, </a:t>
            </a:r>
            <a:r>
              <a:rPr lang="en-US" altLang="en-US" sz="3200" dirty="0" err="1">
                <a:solidFill>
                  <a:schemeClr val="tx2"/>
                </a:solidFill>
              </a:rPr>
              <a:t>Ph.D</a:t>
            </a:r>
            <a:endParaRPr lang="en-US" altLang="en-US" sz="3200" dirty="0">
              <a:solidFill>
                <a:schemeClr val="tx2"/>
              </a:solidFill>
            </a:endParaRPr>
          </a:p>
          <a:p>
            <a:pPr marL="0" indent="0" algn="ctr" eaLnBrk="1" hangingPunct="1">
              <a:buFont typeface="Wingdings 2" panose="05020102010507070707" pitchFamily="18" charset="2"/>
              <a:buNone/>
            </a:pPr>
            <a:r>
              <a:rPr lang="en-US" altLang="en-US" sz="2200" dirty="0" err="1">
                <a:solidFill>
                  <a:schemeClr val="tx2"/>
                </a:solidFill>
              </a:rPr>
              <a:t>www.lemuelbaker.com</a:t>
            </a:r>
            <a:endParaRPr lang="en-US" altLang="en-US" sz="2200" dirty="0">
              <a:solidFill>
                <a:schemeClr val="tx2"/>
              </a:solidFill>
            </a:endParaRPr>
          </a:p>
          <a:p>
            <a:pPr marL="0" indent="0" algn="ctr" eaLnBrk="1" hangingPunct="1">
              <a:buFont typeface="Wingdings 2" panose="05020102010507070707" pitchFamily="18" charset="2"/>
              <a:buNone/>
            </a:pPr>
            <a:endParaRPr lang="en-US" altLang="en-US" sz="2200" dirty="0">
              <a:solidFill>
                <a:schemeClr val="tx2"/>
              </a:solidFill>
            </a:endParaRPr>
          </a:p>
        </p:txBody>
      </p:sp>
      <p:pic>
        <p:nvPicPr>
          <p:cNvPr id="5123" name="Rectangle 6">
            <a:extLst>
              <a:ext uri="{FF2B5EF4-FFF2-40B4-BE49-F238E27FC236}">
                <a16:creationId xmlns:a16="http://schemas.microsoft.com/office/drawing/2014/main" id="{99D93949-4DC8-BC08-6169-C933B348E20D}"/>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2000" fill="hold"/>
                                        <p:tgtEl>
                                          <p:spTgt spid="5123"/>
                                        </p:tgtEl>
                                        <p:attrNameLst>
                                          <p:attrName>ppt_w</p:attrName>
                                        </p:attrNameLst>
                                      </p:cBhvr>
                                      <p:tavLst>
                                        <p:tav tm="0">
                                          <p:val>
                                            <p:strVal val="#ppt_w*2.5"/>
                                          </p:val>
                                        </p:tav>
                                        <p:tav tm="100000">
                                          <p:val>
                                            <p:strVal val="#ppt_w"/>
                                          </p:val>
                                        </p:tav>
                                      </p:tavLst>
                                    </p:anim>
                                    <p:anim calcmode="lin" valueType="num">
                                      <p:cBhvr>
                                        <p:cTn id="8" dur="2000" fill="hold"/>
                                        <p:tgtEl>
                                          <p:spTgt spid="5123"/>
                                        </p:tgtEl>
                                        <p:attrNameLst>
                                          <p:attrName>ppt_h</p:attrName>
                                        </p:attrNameLst>
                                      </p:cBhvr>
                                      <p:tavLst>
                                        <p:tav tm="0">
                                          <p:val>
                                            <p:strVal val="#ppt_h"/>
                                          </p:val>
                                        </p:tav>
                                        <p:tav tm="100000">
                                          <p:val>
                                            <p:strVal val="#ppt_h"/>
                                          </p:val>
                                        </p:tav>
                                      </p:tavLst>
                                    </p:anim>
                                    <p:anim calcmode="lin" valueType="num">
                                      <p:cBhvr>
                                        <p:cTn id="9" dur="2000" fill="hold"/>
                                        <p:tgtEl>
                                          <p:spTgt spid="5123"/>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5123"/>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51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122">
                                            <p:txEl>
                                              <p:pRg st="0" end="0"/>
                                            </p:txEl>
                                          </p:spTgt>
                                        </p:tgtEl>
                                        <p:attrNameLst>
                                          <p:attrName>style.visibility</p:attrName>
                                        </p:attrNameLst>
                                      </p:cBhvr>
                                      <p:to>
                                        <p:strVal val="visible"/>
                                      </p:to>
                                    </p:set>
                                    <p:animEffect transition="in" filter="wipe(left)">
                                      <p:cBhvr>
                                        <p:cTn id="16" dur="500"/>
                                        <p:tgtEl>
                                          <p:spTgt spid="512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5122">
                                            <p:txEl>
                                              <p:pRg st="1" end="1"/>
                                            </p:txEl>
                                          </p:spTgt>
                                        </p:tgtEl>
                                        <p:attrNameLst>
                                          <p:attrName>style.visibility</p:attrName>
                                        </p:attrNameLst>
                                      </p:cBhvr>
                                      <p:to>
                                        <p:strVal val="visible"/>
                                      </p:to>
                                    </p:set>
                                    <p:animEffect transition="in" filter="wipe(left)">
                                      <p:cBhvr>
                                        <p:cTn id="21" dur="500"/>
                                        <p:tgtEl>
                                          <p:spTgt spid="51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09C2D7E0-F0A9-C38E-4879-2BD48B1E8749}"/>
              </a:ext>
            </a:extLst>
          </p:cNvPr>
          <p:cNvSpPr>
            <a:spLocks noChangeArrowheads="1"/>
          </p:cNvSpPr>
          <p:nvPr/>
        </p:nvSpPr>
        <p:spPr bwMode="auto">
          <a:xfrm>
            <a:off x="2286000" y="2890838"/>
            <a:ext cx="45720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endParaRPr lang="en-US" altLang="en-US" sz="1800"/>
          </a:p>
          <a:p>
            <a:r>
              <a:rPr lang="en-US" altLang="en-US" sz="1800"/>
              <a:t>2015 Update - UNFCCC COP 21/ CMP 11 - Twenty-first session of the Conference of the Parties and the eleventh session of the Conference of the Parties serving as the meeting of the Parties to the Kyoto Protocol</a:t>
            </a:r>
          </a:p>
          <a:p>
            <a:r>
              <a:rPr lang="en-US" altLang="en-US" sz="1800"/>
              <a:t>As decided at COP 19, Paris, France</a:t>
            </a:r>
          </a:p>
          <a:p>
            <a:endParaRPr lang="en-US" altLang="en-US" sz="1800"/>
          </a:p>
          <a:p>
            <a:r>
              <a:rPr lang="en-US" altLang="en-US" sz="1800"/>
              <a:t>2016 Update - Presidencies event: taking stock of progress made during the Bonn Climate Change Conference – May 26, 2016</a:t>
            </a:r>
          </a:p>
          <a:p>
            <a:r>
              <a:rPr lang="en-US" altLang="en-US" sz="1800"/>
              <a:t>  </a:t>
            </a:r>
          </a:p>
          <a:p>
            <a:endParaRPr lang="en-US" altLang="en-US" sz="1800"/>
          </a:p>
        </p:txBody>
      </p:sp>
      <p:pic>
        <p:nvPicPr>
          <p:cNvPr id="3" name="Rectangle 2">
            <a:extLst>
              <a:ext uri="{FF2B5EF4-FFF2-40B4-BE49-F238E27FC236}">
                <a16:creationId xmlns:a16="http://schemas.microsoft.com/office/drawing/2014/main" id="{51C41373-00DE-EBFD-00A9-48A833E56B5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0"/>
            <a:ext cx="860107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2.5"/>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 calcmode="lin" valueType="num">
                                      <p:cBhvr>
                                        <p:cTn id="9" dur="2000" fill="hold"/>
                                        <p:tgtEl>
                                          <p:spTgt spid="3"/>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3"/>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B6260D-DA1D-C1C0-182F-C16EFA329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924" y="2381958"/>
            <a:ext cx="3669526" cy="4064000"/>
          </a:xfrm>
          <a:prstGeom prst="rect">
            <a:avLst/>
          </a:prstGeom>
        </p:spPr>
      </p:pic>
      <p:pic>
        <p:nvPicPr>
          <p:cNvPr id="4" name="Rectangle 2">
            <a:extLst>
              <a:ext uri="{FF2B5EF4-FFF2-40B4-BE49-F238E27FC236}">
                <a16:creationId xmlns:a16="http://schemas.microsoft.com/office/drawing/2014/main" id="{592ADD46-7656-F775-BEDD-7D0A2B57831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0"/>
            <a:ext cx="860107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pic>
    </p:spTree>
    <p:extLst>
      <p:ext uri="{BB962C8B-B14F-4D97-AF65-F5344CB8AC3E}">
        <p14:creationId xmlns:p14="http://schemas.microsoft.com/office/powerpoint/2010/main" val="203703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2.5"/>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 calcmode="lin" valueType="num">
                                      <p:cBhvr>
                                        <p:cTn id="9" dur="2000" fill="hold"/>
                                        <p:tgtEl>
                                          <p:spTgt spid="4"/>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4"/>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tangle 2">
            <a:extLst>
              <a:ext uri="{FF2B5EF4-FFF2-40B4-BE49-F238E27FC236}">
                <a16:creationId xmlns:a16="http://schemas.microsoft.com/office/drawing/2014/main" id="{5C65BA1B-111C-4020-005F-C5B3893C976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0"/>
            <a:ext cx="860107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pic>
      <p:pic>
        <p:nvPicPr>
          <p:cNvPr id="4" name="Picture 4">
            <a:extLst>
              <a:ext uri="{FF2B5EF4-FFF2-40B4-BE49-F238E27FC236}">
                <a16:creationId xmlns:a16="http://schemas.microsoft.com/office/drawing/2014/main" id="{F90990E1-A414-3289-14A6-7CCAE7FB4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526" y="2345735"/>
            <a:ext cx="3673672" cy="4064000"/>
          </a:xfrm>
          <a:prstGeom prst="rect">
            <a:avLst/>
          </a:prstGeom>
        </p:spPr>
      </p:pic>
    </p:spTree>
    <p:extLst>
      <p:ext uri="{BB962C8B-B14F-4D97-AF65-F5344CB8AC3E}">
        <p14:creationId xmlns:p14="http://schemas.microsoft.com/office/powerpoint/2010/main" val="85890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2.5"/>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 calcmode="lin" valueType="num">
                                      <p:cBhvr>
                                        <p:cTn id="9" dur="2000" fill="hold"/>
                                        <p:tgtEl>
                                          <p:spTgt spid="3"/>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3"/>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tangle 2">
            <a:extLst>
              <a:ext uri="{FF2B5EF4-FFF2-40B4-BE49-F238E27FC236}">
                <a16:creationId xmlns:a16="http://schemas.microsoft.com/office/drawing/2014/main" id="{055C3F7A-1A1A-22A3-EB27-24C470028B0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0"/>
            <a:ext cx="860107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pic>
      <p:pic>
        <p:nvPicPr>
          <p:cNvPr id="4" name="Picture 4">
            <a:extLst>
              <a:ext uri="{FF2B5EF4-FFF2-40B4-BE49-F238E27FC236}">
                <a16:creationId xmlns:a16="http://schemas.microsoft.com/office/drawing/2014/main" id="{FC8949C9-485B-35A9-6065-A137543AF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613" y="2345736"/>
            <a:ext cx="3518773" cy="4064000"/>
          </a:xfrm>
          <a:prstGeom prst="rect">
            <a:avLst/>
          </a:prstGeom>
        </p:spPr>
      </p:pic>
    </p:spTree>
    <p:extLst>
      <p:ext uri="{BB962C8B-B14F-4D97-AF65-F5344CB8AC3E}">
        <p14:creationId xmlns:p14="http://schemas.microsoft.com/office/powerpoint/2010/main" val="21629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2.5"/>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 calcmode="lin" valueType="num">
                                      <p:cBhvr>
                                        <p:cTn id="9" dur="2000" fill="hold"/>
                                        <p:tgtEl>
                                          <p:spTgt spid="3"/>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3"/>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ECC0A28A-F476-040D-6549-801A5EA9FDC0}"/>
              </a:ext>
            </a:extLst>
          </p:cNvPr>
          <p:cNvSpPr>
            <a:spLocks noGrp="1" noChangeArrowheads="1"/>
          </p:cNvSpPr>
          <p:nvPr>
            <p:ph type="subTitle" idx="4294967295"/>
          </p:nvPr>
        </p:nvSpPr>
        <p:spPr>
          <a:xfrm>
            <a:off x="457200" y="3700463"/>
            <a:ext cx="8305800" cy="1143000"/>
          </a:xfrm>
        </p:spPr>
        <p:txBody>
          <a:bodyPr/>
          <a:lstStyle/>
          <a:p>
            <a:pPr marL="0" indent="0" algn="ctr" eaLnBrk="1" hangingPunct="1">
              <a:buFont typeface="Wingdings 2" panose="05020102010507070707" pitchFamily="18" charset="2"/>
              <a:buNone/>
            </a:pPr>
            <a:endParaRPr lang="en-US" altLang="en-US" sz="3300">
              <a:solidFill>
                <a:schemeClr val="tx2"/>
              </a:solidFill>
            </a:endParaRPr>
          </a:p>
          <a:p>
            <a:pPr marL="0" indent="0" algn="ctr" eaLnBrk="1" hangingPunct="1">
              <a:buFont typeface="Wingdings 2" panose="05020102010507070707" pitchFamily="18" charset="2"/>
              <a:buNone/>
            </a:pPr>
            <a:r>
              <a:rPr lang="en-US" altLang="en-US" sz="2000">
                <a:solidFill>
                  <a:schemeClr val="tx2"/>
                </a:solidFill>
              </a:rPr>
              <a:t>Was distracted by Climate-gate and Climate Justice Protesting</a:t>
            </a:r>
          </a:p>
          <a:p>
            <a:pPr marL="0" indent="0" algn="ctr" eaLnBrk="1" hangingPunct="1">
              <a:buFont typeface="Wingdings 2" panose="05020102010507070707" pitchFamily="18" charset="2"/>
              <a:buNone/>
            </a:pPr>
            <a:endParaRPr lang="en-US" altLang="en-US" sz="2000">
              <a:solidFill>
                <a:schemeClr val="tx2"/>
              </a:solidFill>
            </a:endParaRPr>
          </a:p>
        </p:txBody>
      </p:sp>
      <p:pic>
        <p:nvPicPr>
          <p:cNvPr id="12291" name="Rectangle 2">
            <a:extLst>
              <a:ext uri="{FF2B5EF4-FFF2-40B4-BE49-F238E27FC236}">
                <a16:creationId xmlns:a16="http://schemas.microsoft.com/office/drawing/2014/main" id="{D7F28E86-6296-E0DB-725E-1F1387F13831}"/>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2000" fill="hold"/>
                                        <p:tgtEl>
                                          <p:spTgt spid="12291"/>
                                        </p:tgtEl>
                                        <p:attrNameLst>
                                          <p:attrName>ppt_w</p:attrName>
                                        </p:attrNameLst>
                                      </p:cBhvr>
                                      <p:tavLst>
                                        <p:tav tm="0">
                                          <p:val>
                                            <p:strVal val="#ppt_w*2.5"/>
                                          </p:val>
                                        </p:tav>
                                        <p:tav tm="100000">
                                          <p:val>
                                            <p:strVal val="#ppt_w"/>
                                          </p:val>
                                        </p:tav>
                                      </p:tavLst>
                                    </p:anim>
                                    <p:anim calcmode="lin" valueType="num">
                                      <p:cBhvr>
                                        <p:cTn id="8" dur="2000" fill="hold"/>
                                        <p:tgtEl>
                                          <p:spTgt spid="12291"/>
                                        </p:tgtEl>
                                        <p:attrNameLst>
                                          <p:attrName>ppt_h</p:attrName>
                                        </p:attrNameLst>
                                      </p:cBhvr>
                                      <p:tavLst>
                                        <p:tav tm="0">
                                          <p:val>
                                            <p:strVal val="#ppt_h"/>
                                          </p:val>
                                        </p:tav>
                                        <p:tav tm="100000">
                                          <p:val>
                                            <p:strVal val="#ppt_h"/>
                                          </p:val>
                                        </p:tav>
                                      </p:tavLst>
                                    </p:anim>
                                    <p:anim calcmode="lin" valueType="num">
                                      <p:cBhvr>
                                        <p:cTn id="9" dur="2000" fill="hold"/>
                                        <p:tgtEl>
                                          <p:spTgt spid="12291"/>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2291"/>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22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2290">
                                            <p:txEl>
                                              <p:pRg st="1" end="1"/>
                                            </p:txEl>
                                          </p:spTgt>
                                        </p:tgtEl>
                                        <p:attrNameLst>
                                          <p:attrName>style.visibility</p:attrName>
                                        </p:attrNameLst>
                                      </p:cBhvr>
                                      <p:to>
                                        <p:strVal val="visible"/>
                                      </p:to>
                                    </p:set>
                                    <p:animEffect transition="in" filter="wipe(left)">
                                      <p:cBhvr>
                                        <p:cTn id="16" dur="500"/>
                                        <p:tgtEl>
                                          <p:spTgt spid="122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AFECABAF-2226-011B-8725-C6345A506C2C}"/>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400">
              <a:solidFill>
                <a:schemeClr val="tx2"/>
              </a:solidFill>
            </a:endParaRPr>
          </a:p>
          <a:p>
            <a:pPr marL="0" indent="0" eaLnBrk="1" hangingPunct="1">
              <a:lnSpc>
                <a:spcPct val="80000"/>
              </a:lnSpc>
              <a:buFont typeface="Wingdings 2" panose="05020102010507070707" pitchFamily="18" charset="2"/>
              <a:buNone/>
            </a:pPr>
            <a:r>
              <a:rPr lang="en-US" altLang="en-US" sz="2000">
                <a:solidFill>
                  <a:schemeClr val="tx2"/>
                </a:solidFill>
              </a:rPr>
              <a:t>The overall goal for the COP 15/MOP 5 United Nations Climate Change Conference in</a:t>
            </a:r>
            <a:r>
              <a:rPr lang="en-US" altLang="en-US" sz="2000">
                <a:solidFill>
                  <a:srgbClr val="0070C0"/>
                </a:solidFill>
              </a:rPr>
              <a:t> </a:t>
            </a:r>
            <a:r>
              <a:rPr lang="en-US" altLang="en-US" sz="2000" b="1">
                <a:solidFill>
                  <a:srgbClr val="DD7E0E"/>
                </a:solidFill>
                <a:hlinkClick r:id="rId2" tooltip="Denmark"/>
              </a:rPr>
              <a:t>Denmark</a:t>
            </a:r>
            <a:r>
              <a:rPr lang="en-US" altLang="en-US" sz="2000" b="1">
                <a:solidFill>
                  <a:srgbClr val="0070C0"/>
                </a:solidFill>
              </a:rPr>
              <a:t> </a:t>
            </a:r>
            <a:r>
              <a:rPr lang="en-US" altLang="en-US" sz="2000">
                <a:solidFill>
                  <a:schemeClr val="tx2"/>
                </a:solidFill>
              </a:rPr>
              <a:t>was to establish an ambitious global climate agreement for the period from 2012 when the first commitment period under the </a:t>
            </a:r>
            <a:r>
              <a:rPr lang="en-US" altLang="en-US" sz="2000" b="1">
                <a:solidFill>
                  <a:srgbClr val="C00000"/>
                </a:solidFill>
                <a:hlinkClick r:id="rId3" tooltip="Kyoto Protocol"/>
              </a:rPr>
              <a:t>Kyoto Protocol</a:t>
            </a:r>
            <a:r>
              <a:rPr lang="en-US" altLang="en-US" sz="2000" b="1">
                <a:solidFill>
                  <a:srgbClr val="C00000"/>
                </a:solidFill>
              </a:rPr>
              <a:t> </a:t>
            </a:r>
            <a:r>
              <a:rPr lang="en-US" altLang="en-US" sz="2000">
                <a:solidFill>
                  <a:schemeClr val="tx2"/>
                </a:solidFill>
              </a:rPr>
              <a:t>expires. </a:t>
            </a:r>
          </a:p>
        </p:txBody>
      </p:sp>
      <p:pic>
        <p:nvPicPr>
          <p:cNvPr id="13315" name="Rectangle 2">
            <a:extLst>
              <a:ext uri="{FF2B5EF4-FFF2-40B4-BE49-F238E27FC236}">
                <a16:creationId xmlns:a16="http://schemas.microsoft.com/office/drawing/2014/main" id="{AB5B1C99-B22D-3BDC-2606-A6D66049D2C2}"/>
              </a:ext>
            </a:extLst>
          </p:cNvPr>
          <p:cNvPicPr>
            <a:picLocks noGrp="1" noChangeArrowheads="1"/>
          </p:cNvPicPr>
          <p:nvPr>
            <p:ph type="ctrTitle" idx="4294967295"/>
          </p:nvPr>
        </p:nvPicPr>
        <p:blipFill>
          <a:blip r:embed="rId4">
            <a:extLst>
              <a:ext uri="{28A0092B-C50C-407E-A947-70E740481C1C}">
                <a14:useLocalDpi xmlns:a14="http://schemas.microsoft.com/office/drawing/2010/main" val="0"/>
              </a:ext>
            </a:extLst>
          </a:blip>
          <a:srcRect/>
          <a:stretch>
            <a:fillRect/>
          </a:stretch>
        </p:blipFill>
        <p:spPr>
          <a:xfrm>
            <a:off x="441325" y="990600"/>
            <a:ext cx="8321675" cy="1992313"/>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2000" fill="hold"/>
                                        <p:tgtEl>
                                          <p:spTgt spid="13315"/>
                                        </p:tgtEl>
                                        <p:attrNameLst>
                                          <p:attrName>ppt_w</p:attrName>
                                        </p:attrNameLst>
                                      </p:cBhvr>
                                      <p:tavLst>
                                        <p:tav tm="0">
                                          <p:val>
                                            <p:strVal val="#ppt_w*2.5"/>
                                          </p:val>
                                        </p:tav>
                                        <p:tav tm="100000">
                                          <p:val>
                                            <p:strVal val="#ppt_w"/>
                                          </p:val>
                                        </p:tav>
                                      </p:tavLst>
                                    </p:anim>
                                    <p:anim calcmode="lin" valueType="num">
                                      <p:cBhvr>
                                        <p:cTn id="8" dur="2000" fill="hold"/>
                                        <p:tgtEl>
                                          <p:spTgt spid="13315"/>
                                        </p:tgtEl>
                                        <p:attrNameLst>
                                          <p:attrName>ppt_h</p:attrName>
                                        </p:attrNameLst>
                                      </p:cBhvr>
                                      <p:tavLst>
                                        <p:tav tm="0">
                                          <p:val>
                                            <p:strVal val="#ppt_h"/>
                                          </p:val>
                                        </p:tav>
                                        <p:tav tm="100000">
                                          <p:val>
                                            <p:strVal val="#ppt_h"/>
                                          </p:val>
                                        </p:tav>
                                      </p:tavLst>
                                    </p:anim>
                                    <p:anim calcmode="lin" valueType="num">
                                      <p:cBhvr>
                                        <p:cTn id="9" dur="2000" fill="hold"/>
                                        <p:tgtEl>
                                          <p:spTgt spid="13315"/>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3315"/>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2D350F56-15B0-1754-10B7-C08A78DD06A1}"/>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000">
              <a:solidFill>
                <a:schemeClr val="tx2"/>
              </a:solidFill>
            </a:endParaRPr>
          </a:p>
          <a:p>
            <a:pPr marL="0" indent="0" eaLnBrk="1" hangingPunct="1">
              <a:lnSpc>
                <a:spcPct val="80000"/>
              </a:lnSpc>
              <a:buFont typeface="Wingdings 2" panose="05020102010507070707" pitchFamily="18" charset="2"/>
              <a:buNone/>
            </a:pPr>
            <a:r>
              <a:rPr lang="en-US" altLang="en-US" sz="1800">
                <a:solidFill>
                  <a:schemeClr val="tx2"/>
                </a:solidFill>
              </a:rPr>
              <a:t>"</a:t>
            </a:r>
            <a:r>
              <a:rPr lang="en-US" altLang="en-US" sz="2000">
                <a:solidFill>
                  <a:schemeClr val="tx2"/>
                </a:solidFill>
              </a:rPr>
              <a:t>President Obama and other world leaders have decided to put off the difficult task of reaching a climate change agreement... agreeing instead to make it the mission of the Copenhagen conference to reach a less specific “politically binding” agreement that would punt the most difficult issues into the future. </a:t>
            </a:r>
          </a:p>
        </p:txBody>
      </p:sp>
      <p:pic>
        <p:nvPicPr>
          <p:cNvPr id="14339" name="Rectangle 2">
            <a:extLst>
              <a:ext uri="{FF2B5EF4-FFF2-40B4-BE49-F238E27FC236}">
                <a16:creationId xmlns:a16="http://schemas.microsoft.com/office/drawing/2014/main" id="{5FE057E0-D548-44F4-2820-17797C1957E1}"/>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2000" fill="hold"/>
                                        <p:tgtEl>
                                          <p:spTgt spid="14339"/>
                                        </p:tgtEl>
                                        <p:attrNameLst>
                                          <p:attrName>ppt_w</p:attrName>
                                        </p:attrNameLst>
                                      </p:cBhvr>
                                      <p:tavLst>
                                        <p:tav tm="0">
                                          <p:val>
                                            <p:strVal val="#ppt_w*2.5"/>
                                          </p:val>
                                        </p:tav>
                                        <p:tav tm="100000">
                                          <p:val>
                                            <p:strVal val="#ppt_w"/>
                                          </p:val>
                                        </p:tav>
                                      </p:tavLst>
                                    </p:anim>
                                    <p:anim calcmode="lin" valueType="num">
                                      <p:cBhvr>
                                        <p:cTn id="8" dur="2000" fill="hold"/>
                                        <p:tgtEl>
                                          <p:spTgt spid="14339"/>
                                        </p:tgtEl>
                                        <p:attrNameLst>
                                          <p:attrName>ppt_h</p:attrName>
                                        </p:attrNameLst>
                                      </p:cBhvr>
                                      <p:tavLst>
                                        <p:tav tm="0">
                                          <p:val>
                                            <p:strVal val="#ppt_h"/>
                                          </p:val>
                                        </p:tav>
                                        <p:tav tm="100000">
                                          <p:val>
                                            <p:strVal val="#ppt_h"/>
                                          </p:val>
                                        </p:tav>
                                      </p:tavLst>
                                    </p:anim>
                                    <p:anim calcmode="lin" valueType="num">
                                      <p:cBhvr>
                                        <p:cTn id="9" dur="2000" fill="hold"/>
                                        <p:tgtEl>
                                          <p:spTgt spid="14339"/>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4339"/>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12FBA28C-A73E-8DC8-597D-4718FCD8955E}"/>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000">
              <a:solidFill>
                <a:schemeClr val="tx2"/>
              </a:solidFill>
            </a:endParaRPr>
          </a:p>
          <a:p>
            <a:pPr marL="0" indent="0" eaLnBrk="1" hangingPunct="1">
              <a:lnSpc>
                <a:spcPct val="80000"/>
              </a:lnSpc>
              <a:buFont typeface="Wingdings 2" panose="05020102010507070707" pitchFamily="18" charset="2"/>
              <a:buNone/>
            </a:pPr>
            <a:r>
              <a:rPr lang="en-US" altLang="en-US" sz="2000">
                <a:solidFill>
                  <a:schemeClr val="tx2"/>
                </a:solidFill>
              </a:rPr>
              <a:t>Ministers and officials from </a:t>
            </a:r>
            <a:r>
              <a:rPr lang="en-US" altLang="en-US" sz="2000" b="1"/>
              <a:t>192 countries</a:t>
            </a:r>
            <a:r>
              <a:rPr lang="en-US" altLang="en-US" sz="2000"/>
              <a:t> </a:t>
            </a:r>
            <a:r>
              <a:rPr lang="en-US" altLang="en-US" sz="2000">
                <a:solidFill>
                  <a:schemeClr val="tx2"/>
                </a:solidFill>
              </a:rPr>
              <a:t>took part in the Copenhagen meeting and in addition there were participants from a large number of civil society organizations. A large part of the diplomatic work that lays the foundation for a post-Kyoto agreement has been undertaken up to the COP15.</a:t>
            </a:r>
          </a:p>
        </p:txBody>
      </p:sp>
      <p:pic>
        <p:nvPicPr>
          <p:cNvPr id="15363" name="Rectangle 2">
            <a:extLst>
              <a:ext uri="{FF2B5EF4-FFF2-40B4-BE49-F238E27FC236}">
                <a16:creationId xmlns:a16="http://schemas.microsoft.com/office/drawing/2014/main" id="{201B8EF4-9E16-27E1-0A3F-73D8FA11E02B}"/>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2000" fill="hold"/>
                                        <p:tgtEl>
                                          <p:spTgt spid="15363"/>
                                        </p:tgtEl>
                                        <p:attrNameLst>
                                          <p:attrName>ppt_w</p:attrName>
                                        </p:attrNameLst>
                                      </p:cBhvr>
                                      <p:tavLst>
                                        <p:tav tm="0">
                                          <p:val>
                                            <p:strVal val="#ppt_w*2.5"/>
                                          </p:val>
                                        </p:tav>
                                        <p:tav tm="100000">
                                          <p:val>
                                            <p:strVal val="#ppt_w"/>
                                          </p:val>
                                        </p:tav>
                                      </p:tavLst>
                                    </p:anim>
                                    <p:anim calcmode="lin" valueType="num">
                                      <p:cBhvr>
                                        <p:cTn id="8" dur="2000" fill="hold"/>
                                        <p:tgtEl>
                                          <p:spTgt spid="15363"/>
                                        </p:tgtEl>
                                        <p:attrNameLst>
                                          <p:attrName>ppt_h</p:attrName>
                                        </p:attrNameLst>
                                      </p:cBhvr>
                                      <p:tavLst>
                                        <p:tav tm="0">
                                          <p:val>
                                            <p:strVal val="#ppt_h"/>
                                          </p:val>
                                        </p:tav>
                                        <p:tav tm="100000">
                                          <p:val>
                                            <p:strVal val="#ppt_h"/>
                                          </p:val>
                                        </p:tav>
                                      </p:tavLst>
                                    </p:anim>
                                    <p:anim calcmode="lin" valueType="num">
                                      <p:cBhvr>
                                        <p:cTn id="9" dur="2000" fill="hold"/>
                                        <p:tgtEl>
                                          <p:spTgt spid="15363"/>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5363"/>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0B8275E0-7266-77CC-1974-6A9BC1544885}"/>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400">
              <a:solidFill>
                <a:schemeClr val="tx2"/>
              </a:solidFill>
            </a:endParaRPr>
          </a:p>
          <a:p>
            <a:pPr marL="0" indent="0" eaLnBrk="1" hangingPunct="1">
              <a:lnSpc>
                <a:spcPct val="80000"/>
              </a:lnSpc>
              <a:buFont typeface="Wingdings 2" panose="05020102010507070707" pitchFamily="18" charset="2"/>
              <a:buNone/>
            </a:pPr>
            <a:r>
              <a:rPr lang="en-US" altLang="en-US" sz="2000">
                <a:solidFill>
                  <a:schemeClr val="tx2"/>
                </a:solidFill>
              </a:rPr>
              <a:t>The accord was </a:t>
            </a:r>
            <a:r>
              <a:rPr lang="en-US" altLang="en-US" sz="2000"/>
              <a:t>notable</a:t>
            </a:r>
            <a:r>
              <a:rPr lang="en-US" altLang="en-US" sz="2000">
                <a:solidFill>
                  <a:schemeClr val="tx2"/>
                </a:solidFill>
              </a:rPr>
              <a:t> in that it referred to a collective commitment by developed countries for new and additional resources, including forestry and investments through international institutions, that will approach USD 30 billion for the period 2010 - 2012. </a:t>
            </a:r>
          </a:p>
        </p:txBody>
      </p:sp>
      <p:pic>
        <p:nvPicPr>
          <p:cNvPr id="16387" name="Rectangle 2">
            <a:extLst>
              <a:ext uri="{FF2B5EF4-FFF2-40B4-BE49-F238E27FC236}">
                <a16:creationId xmlns:a16="http://schemas.microsoft.com/office/drawing/2014/main" id="{84D15A14-77B8-650D-1BBF-D1BAEE1344A3}"/>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2000" fill="hold"/>
                                        <p:tgtEl>
                                          <p:spTgt spid="16387"/>
                                        </p:tgtEl>
                                        <p:attrNameLst>
                                          <p:attrName>ppt_w</p:attrName>
                                        </p:attrNameLst>
                                      </p:cBhvr>
                                      <p:tavLst>
                                        <p:tav tm="0">
                                          <p:val>
                                            <p:strVal val="#ppt_w*2.5"/>
                                          </p:val>
                                        </p:tav>
                                        <p:tav tm="100000">
                                          <p:val>
                                            <p:strVal val="#ppt_w"/>
                                          </p:val>
                                        </p:tav>
                                      </p:tavLst>
                                    </p:anim>
                                    <p:anim calcmode="lin" valueType="num">
                                      <p:cBhvr>
                                        <p:cTn id="8" dur="2000" fill="hold"/>
                                        <p:tgtEl>
                                          <p:spTgt spid="16387"/>
                                        </p:tgtEl>
                                        <p:attrNameLst>
                                          <p:attrName>ppt_h</p:attrName>
                                        </p:attrNameLst>
                                      </p:cBhvr>
                                      <p:tavLst>
                                        <p:tav tm="0">
                                          <p:val>
                                            <p:strVal val="#ppt_h"/>
                                          </p:val>
                                        </p:tav>
                                        <p:tav tm="100000">
                                          <p:val>
                                            <p:strVal val="#ppt_h"/>
                                          </p:val>
                                        </p:tav>
                                      </p:tavLst>
                                    </p:anim>
                                    <p:anim calcmode="lin" valueType="num">
                                      <p:cBhvr>
                                        <p:cTn id="9" dur="2000" fill="hold"/>
                                        <p:tgtEl>
                                          <p:spTgt spid="16387"/>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6387"/>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ED9EDF25-F821-0531-11F4-B03048DBE95B}"/>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400">
              <a:solidFill>
                <a:schemeClr val="tx2"/>
              </a:solidFill>
            </a:endParaRPr>
          </a:p>
          <a:p>
            <a:pPr marL="0" indent="0" eaLnBrk="1" hangingPunct="1">
              <a:lnSpc>
                <a:spcPct val="80000"/>
              </a:lnSpc>
              <a:buFont typeface="Wingdings 2" panose="05020102010507070707" pitchFamily="18" charset="2"/>
              <a:buNone/>
            </a:pPr>
            <a:r>
              <a:rPr lang="en-US" altLang="en-US" sz="2000">
                <a:solidFill>
                  <a:schemeClr val="tx2"/>
                </a:solidFill>
              </a:rPr>
              <a:t>The negotiations on </a:t>
            </a:r>
            <a:r>
              <a:rPr lang="en-US" altLang="en-US" sz="2000"/>
              <a:t>extending the Kyoto Protocol</a:t>
            </a:r>
            <a:r>
              <a:rPr lang="en-US" altLang="en-US" sz="2000">
                <a:solidFill>
                  <a:schemeClr val="tx2"/>
                </a:solidFill>
              </a:rPr>
              <a:t> had unresolved issues as did the negotiations on a framework for long-term cooperative action. The working groups on these tracks to the negotiations are now due to report to COP 16 and MOP 6 in Mexico.</a:t>
            </a:r>
          </a:p>
        </p:txBody>
      </p:sp>
      <p:pic>
        <p:nvPicPr>
          <p:cNvPr id="17411" name="Rectangle 2">
            <a:extLst>
              <a:ext uri="{FF2B5EF4-FFF2-40B4-BE49-F238E27FC236}">
                <a16:creationId xmlns:a16="http://schemas.microsoft.com/office/drawing/2014/main" id="{3FC40BFF-8292-8FA1-76B5-31B59CF6EEBD}"/>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2000" fill="hold"/>
                                        <p:tgtEl>
                                          <p:spTgt spid="17411"/>
                                        </p:tgtEl>
                                        <p:attrNameLst>
                                          <p:attrName>ppt_w</p:attrName>
                                        </p:attrNameLst>
                                      </p:cBhvr>
                                      <p:tavLst>
                                        <p:tav tm="0">
                                          <p:val>
                                            <p:strVal val="#ppt_w*2.5"/>
                                          </p:val>
                                        </p:tav>
                                        <p:tav tm="100000">
                                          <p:val>
                                            <p:strVal val="#ppt_w"/>
                                          </p:val>
                                        </p:tav>
                                      </p:tavLst>
                                    </p:anim>
                                    <p:anim calcmode="lin" valueType="num">
                                      <p:cBhvr>
                                        <p:cTn id="8" dur="2000" fill="hold"/>
                                        <p:tgtEl>
                                          <p:spTgt spid="17411"/>
                                        </p:tgtEl>
                                        <p:attrNameLst>
                                          <p:attrName>ppt_h</p:attrName>
                                        </p:attrNameLst>
                                      </p:cBhvr>
                                      <p:tavLst>
                                        <p:tav tm="0">
                                          <p:val>
                                            <p:strVal val="#ppt_h"/>
                                          </p:val>
                                        </p:tav>
                                        <p:tav tm="100000">
                                          <p:val>
                                            <p:strVal val="#ppt_h"/>
                                          </p:val>
                                        </p:tav>
                                      </p:tavLst>
                                    </p:anim>
                                    <p:anim calcmode="lin" valueType="num">
                                      <p:cBhvr>
                                        <p:cTn id="9" dur="2000" fill="hold"/>
                                        <p:tgtEl>
                                          <p:spTgt spid="17411"/>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7411"/>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CFD5F1A-EEA3-FC3F-9EEA-2D3FE1524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209" y="177197"/>
            <a:ext cx="6761621" cy="6453909"/>
          </a:xfrm>
          <a:prstGeom prst="rect">
            <a:avLst/>
          </a:prstGeom>
        </p:spPr>
      </p:pic>
    </p:spTree>
    <p:extLst>
      <p:ext uri="{BB962C8B-B14F-4D97-AF65-F5344CB8AC3E}">
        <p14:creationId xmlns:p14="http://schemas.microsoft.com/office/powerpoint/2010/main" val="3220765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30D227B5-143C-164B-3BFE-1BC0684BABD4}"/>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400">
              <a:solidFill>
                <a:schemeClr val="tx2"/>
              </a:solidFill>
            </a:endParaRPr>
          </a:p>
          <a:p>
            <a:pPr marL="0" indent="0" algn="ctr" eaLnBrk="1" hangingPunct="1">
              <a:lnSpc>
                <a:spcPct val="80000"/>
              </a:lnSpc>
              <a:buFont typeface="Wingdings 2" panose="05020102010507070707" pitchFamily="18" charset="2"/>
              <a:buNone/>
            </a:pPr>
            <a:r>
              <a:rPr lang="en-US" altLang="en-US" sz="2000">
                <a:solidFill>
                  <a:schemeClr val="tx2"/>
                </a:solidFill>
              </a:rPr>
              <a:t>Climate Justice Protest was to encourage enforcement of climate change laws already in place from the UN Kyoto Conference of December 1-10, 1997  also known as COP 5 held in Kyoto, Japan. </a:t>
            </a:r>
          </a:p>
        </p:txBody>
      </p:sp>
      <p:pic>
        <p:nvPicPr>
          <p:cNvPr id="18435" name="Rectangle 2">
            <a:extLst>
              <a:ext uri="{FF2B5EF4-FFF2-40B4-BE49-F238E27FC236}">
                <a16:creationId xmlns:a16="http://schemas.microsoft.com/office/drawing/2014/main" id="{27EAAC91-94F0-E280-309A-A199E08B04B1}"/>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212725" y="1427163"/>
            <a:ext cx="89185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2000" fill="hold"/>
                                        <p:tgtEl>
                                          <p:spTgt spid="18435"/>
                                        </p:tgtEl>
                                        <p:attrNameLst>
                                          <p:attrName>ppt_w</p:attrName>
                                        </p:attrNameLst>
                                      </p:cBhvr>
                                      <p:tavLst>
                                        <p:tav tm="0">
                                          <p:val>
                                            <p:strVal val="#ppt_w*2.5"/>
                                          </p:val>
                                        </p:tav>
                                        <p:tav tm="100000">
                                          <p:val>
                                            <p:strVal val="#ppt_w"/>
                                          </p:val>
                                        </p:tav>
                                      </p:tavLst>
                                    </p:anim>
                                    <p:anim calcmode="lin" valueType="num">
                                      <p:cBhvr>
                                        <p:cTn id="8" dur="2000" fill="hold"/>
                                        <p:tgtEl>
                                          <p:spTgt spid="18435"/>
                                        </p:tgtEl>
                                        <p:attrNameLst>
                                          <p:attrName>ppt_h</p:attrName>
                                        </p:attrNameLst>
                                      </p:cBhvr>
                                      <p:tavLst>
                                        <p:tav tm="0">
                                          <p:val>
                                            <p:strVal val="#ppt_h"/>
                                          </p:val>
                                        </p:tav>
                                        <p:tav tm="100000">
                                          <p:val>
                                            <p:strVal val="#ppt_h"/>
                                          </p:val>
                                        </p:tav>
                                      </p:tavLst>
                                    </p:anim>
                                    <p:anim calcmode="lin" valueType="num">
                                      <p:cBhvr>
                                        <p:cTn id="9" dur="2000" fill="hold"/>
                                        <p:tgtEl>
                                          <p:spTgt spid="18435"/>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8435"/>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2124BD7D-E67D-DAD3-A321-8630A89A54A5}"/>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400">
              <a:solidFill>
                <a:schemeClr val="tx2"/>
              </a:solidFill>
            </a:endParaRPr>
          </a:p>
          <a:p>
            <a:pPr marL="0" indent="0" algn="ctr" eaLnBrk="1" hangingPunct="1">
              <a:lnSpc>
                <a:spcPct val="80000"/>
              </a:lnSpc>
              <a:buFont typeface="Wingdings 2" panose="05020102010507070707" pitchFamily="18" charset="2"/>
              <a:buNone/>
            </a:pPr>
            <a:r>
              <a:rPr lang="en-US" altLang="en-US" sz="2000">
                <a:solidFill>
                  <a:schemeClr val="tx2"/>
                </a:solidFill>
              </a:rPr>
              <a:t>The rich and poor countries at the COP 15 summit  were polarized based on poorer countries showing entitlement to funds from richer nations such as the USA and China. There was also temporary walkouts as a result.</a:t>
            </a:r>
          </a:p>
        </p:txBody>
      </p:sp>
      <p:pic>
        <p:nvPicPr>
          <p:cNvPr id="19459" name="Rectangle 2">
            <a:extLst>
              <a:ext uri="{FF2B5EF4-FFF2-40B4-BE49-F238E27FC236}">
                <a16:creationId xmlns:a16="http://schemas.microsoft.com/office/drawing/2014/main" id="{C677C934-84AD-F70B-4B41-83B39BCAE9D8}"/>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212725" y="1427163"/>
            <a:ext cx="89185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2000" fill="hold"/>
                                        <p:tgtEl>
                                          <p:spTgt spid="19459"/>
                                        </p:tgtEl>
                                        <p:attrNameLst>
                                          <p:attrName>ppt_w</p:attrName>
                                        </p:attrNameLst>
                                      </p:cBhvr>
                                      <p:tavLst>
                                        <p:tav tm="0">
                                          <p:val>
                                            <p:strVal val="#ppt_w*2.5"/>
                                          </p:val>
                                        </p:tav>
                                        <p:tav tm="100000">
                                          <p:val>
                                            <p:strVal val="#ppt_w"/>
                                          </p:val>
                                        </p:tav>
                                      </p:tavLst>
                                    </p:anim>
                                    <p:anim calcmode="lin" valueType="num">
                                      <p:cBhvr>
                                        <p:cTn id="8" dur="2000" fill="hold"/>
                                        <p:tgtEl>
                                          <p:spTgt spid="19459"/>
                                        </p:tgtEl>
                                        <p:attrNameLst>
                                          <p:attrName>ppt_h</p:attrName>
                                        </p:attrNameLst>
                                      </p:cBhvr>
                                      <p:tavLst>
                                        <p:tav tm="0">
                                          <p:val>
                                            <p:strVal val="#ppt_h"/>
                                          </p:val>
                                        </p:tav>
                                        <p:tav tm="100000">
                                          <p:val>
                                            <p:strVal val="#ppt_h"/>
                                          </p:val>
                                        </p:tav>
                                      </p:tavLst>
                                    </p:anim>
                                    <p:anim calcmode="lin" valueType="num">
                                      <p:cBhvr>
                                        <p:cTn id="9" dur="2000" fill="hold"/>
                                        <p:tgtEl>
                                          <p:spTgt spid="19459"/>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9459"/>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0FEAF7D3-DD69-C9CF-287E-88E2818914C8}"/>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r>
              <a:rPr lang="en-US" altLang="en-US" sz="1800">
                <a:solidFill>
                  <a:schemeClr val="tx2"/>
                </a:solidFill>
              </a:rPr>
              <a:t>This was an exposure by professional hackers of the Climate Research Unit of  East Anglia University’s routine and confidential e-mail. East Anglia University is located in eastern England founded in 1962. The actual e-mails were generated by university scientist and staff covering up data that showed the earth cooling instead of warming. The issue is that anthropogenic climate change is a hoax. The e-mails spanned a 13 year period and seem compelling at least on the surface. The e-mails included the phrase </a:t>
            </a:r>
            <a:r>
              <a:rPr lang="en-US" altLang="en-US" sz="1800" b="1">
                <a:solidFill>
                  <a:schemeClr val="bg1"/>
                </a:solidFill>
              </a:rPr>
              <a:t>“using a trick to hide the decline” </a:t>
            </a:r>
            <a:r>
              <a:rPr lang="en-US" altLang="en-US" sz="1800">
                <a:solidFill>
                  <a:schemeClr val="tx2"/>
                </a:solidFill>
              </a:rPr>
              <a:t>as one scientist wrote to another.</a:t>
            </a:r>
          </a:p>
        </p:txBody>
      </p:sp>
      <p:pic>
        <p:nvPicPr>
          <p:cNvPr id="20483" name="Rectangle 2">
            <a:extLst>
              <a:ext uri="{FF2B5EF4-FFF2-40B4-BE49-F238E27FC236}">
                <a16:creationId xmlns:a16="http://schemas.microsoft.com/office/drawing/2014/main" id="{D9FAFC52-E789-D741-113E-6EBE7DB7D366}"/>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212725" y="1427163"/>
            <a:ext cx="89185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2000" fill="hold"/>
                                        <p:tgtEl>
                                          <p:spTgt spid="20483"/>
                                        </p:tgtEl>
                                        <p:attrNameLst>
                                          <p:attrName>ppt_w</p:attrName>
                                        </p:attrNameLst>
                                      </p:cBhvr>
                                      <p:tavLst>
                                        <p:tav tm="0">
                                          <p:val>
                                            <p:strVal val="#ppt_w*2.5"/>
                                          </p:val>
                                        </p:tav>
                                        <p:tav tm="100000">
                                          <p:val>
                                            <p:strVal val="#ppt_w"/>
                                          </p:val>
                                        </p:tav>
                                      </p:tavLst>
                                    </p:anim>
                                    <p:anim calcmode="lin" valueType="num">
                                      <p:cBhvr>
                                        <p:cTn id="8" dur="2000" fill="hold"/>
                                        <p:tgtEl>
                                          <p:spTgt spid="20483"/>
                                        </p:tgtEl>
                                        <p:attrNameLst>
                                          <p:attrName>ppt_h</p:attrName>
                                        </p:attrNameLst>
                                      </p:cBhvr>
                                      <p:tavLst>
                                        <p:tav tm="0">
                                          <p:val>
                                            <p:strVal val="#ppt_h"/>
                                          </p:val>
                                        </p:tav>
                                        <p:tav tm="100000">
                                          <p:val>
                                            <p:strVal val="#ppt_h"/>
                                          </p:val>
                                        </p:tav>
                                      </p:tavLst>
                                    </p:anim>
                                    <p:anim calcmode="lin" valueType="num">
                                      <p:cBhvr>
                                        <p:cTn id="9" dur="2000" fill="hold"/>
                                        <p:tgtEl>
                                          <p:spTgt spid="20483"/>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0483"/>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55CA7365-EFEC-B76C-ECBF-354851813E60}"/>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000">
              <a:solidFill>
                <a:schemeClr val="tx2"/>
              </a:solidFill>
            </a:endParaRPr>
          </a:p>
          <a:p>
            <a:pPr marL="0" indent="0" algn="ctr" eaLnBrk="1" hangingPunct="1">
              <a:lnSpc>
                <a:spcPct val="80000"/>
              </a:lnSpc>
              <a:buFont typeface="Wingdings 2" panose="05020102010507070707" pitchFamily="18" charset="2"/>
              <a:buNone/>
            </a:pPr>
            <a:r>
              <a:rPr lang="en-US" altLang="en-US" sz="1800">
                <a:solidFill>
                  <a:schemeClr val="tx2"/>
                </a:solidFill>
              </a:rPr>
              <a:t>Globalization, interdependence of industrialized nations to work together to achieve both </a:t>
            </a:r>
            <a:r>
              <a:rPr lang="en-US" altLang="en-US" sz="1800"/>
              <a:t>political and economic </a:t>
            </a:r>
            <a:r>
              <a:rPr lang="en-US" altLang="en-US" sz="1800">
                <a:solidFill>
                  <a:schemeClr val="tx2"/>
                </a:solidFill>
              </a:rPr>
              <a:t>benefit.</a:t>
            </a:r>
          </a:p>
          <a:p>
            <a:pPr marL="0" indent="0" algn="ctr" eaLnBrk="1" hangingPunct="1">
              <a:lnSpc>
                <a:spcPct val="80000"/>
              </a:lnSpc>
              <a:buFont typeface="Wingdings 2" panose="05020102010507070707" pitchFamily="18" charset="2"/>
              <a:buNone/>
            </a:pPr>
            <a:endParaRPr lang="en-US" altLang="en-US" sz="1800">
              <a:solidFill>
                <a:schemeClr val="tx2"/>
              </a:solidFill>
            </a:endParaRPr>
          </a:p>
          <a:p>
            <a:pPr marL="0" indent="0" algn="ctr" eaLnBrk="1" hangingPunct="1">
              <a:lnSpc>
                <a:spcPct val="80000"/>
              </a:lnSpc>
              <a:buFont typeface="Wingdings 2" panose="05020102010507070707" pitchFamily="18" charset="2"/>
              <a:buNone/>
            </a:pPr>
            <a:r>
              <a:rPr lang="en-US" altLang="en-US" sz="1800">
                <a:solidFill>
                  <a:schemeClr val="tx2"/>
                </a:solidFill>
              </a:rPr>
              <a:t>Consequently Sustainability has become an agenda item on every desk of every world leader, corporation and household.</a:t>
            </a:r>
          </a:p>
        </p:txBody>
      </p:sp>
      <p:pic>
        <p:nvPicPr>
          <p:cNvPr id="21507" name="Rectangle 2">
            <a:extLst>
              <a:ext uri="{FF2B5EF4-FFF2-40B4-BE49-F238E27FC236}">
                <a16:creationId xmlns:a16="http://schemas.microsoft.com/office/drawing/2014/main" id="{4E878AB9-E0C3-1ED4-A850-ED55D002FFEE}"/>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2000" fill="hold"/>
                                        <p:tgtEl>
                                          <p:spTgt spid="21507"/>
                                        </p:tgtEl>
                                        <p:attrNameLst>
                                          <p:attrName>ppt_w</p:attrName>
                                        </p:attrNameLst>
                                      </p:cBhvr>
                                      <p:tavLst>
                                        <p:tav tm="0">
                                          <p:val>
                                            <p:strVal val="#ppt_w*2.5"/>
                                          </p:val>
                                        </p:tav>
                                        <p:tav tm="100000">
                                          <p:val>
                                            <p:strVal val="#ppt_w"/>
                                          </p:val>
                                        </p:tav>
                                      </p:tavLst>
                                    </p:anim>
                                    <p:anim calcmode="lin" valueType="num">
                                      <p:cBhvr>
                                        <p:cTn id="8" dur="2000" fill="hold"/>
                                        <p:tgtEl>
                                          <p:spTgt spid="21507"/>
                                        </p:tgtEl>
                                        <p:attrNameLst>
                                          <p:attrName>ppt_h</p:attrName>
                                        </p:attrNameLst>
                                      </p:cBhvr>
                                      <p:tavLst>
                                        <p:tav tm="0">
                                          <p:val>
                                            <p:strVal val="#ppt_h"/>
                                          </p:val>
                                        </p:tav>
                                        <p:tav tm="100000">
                                          <p:val>
                                            <p:strVal val="#ppt_h"/>
                                          </p:val>
                                        </p:tav>
                                      </p:tavLst>
                                    </p:anim>
                                    <p:anim calcmode="lin" valueType="num">
                                      <p:cBhvr>
                                        <p:cTn id="9" dur="2000" fill="hold"/>
                                        <p:tgtEl>
                                          <p:spTgt spid="21507"/>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1507"/>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15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1506">
                                            <p:txEl>
                                              <p:pRg st="1" end="1"/>
                                            </p:txEl>
                                          </p:spTgt>
                                        </p:tgtEl>
                                        <p:attrNameLst>
                                          <p:attrName>style.visibility</p:attrName>
                                        </p:attrNameLst>
                                      </p:cBhvr>
                                      <p:to>
                                        <p:strVal val="visible"/>
                                      </p:to>
                                    </p:set>
                                    <p:animEffect transition="in" filter="wipe(left)">
                                      <p:cBhvr>
                                        <p:cTn id="16" dur="500"/>
                                        <p:tgtEl>
                                          <p:spTgt spid="2150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1506">
                                            <p:txEl>
                                              <p:pRg st="3" end="3"/>
                                            </p:txEl>
                                          </p:spTgt>
                                        </p:tgtEl>
                                        <p:attrNameLst>
                                          <p:attrName>style.visibility</p:attrName>
                                        </p:attrNameLst>
                                      </p:cBhvr>
                                      <p:to>
                                        <p:strVal val="visible"/>
                                      </p:to>
                                    </p:set>
                                    <p:animEffect transition="in" filter="wipe(left)">
                                      <p:cBhvr>
                                        <p:cTn id="21" dur="500"/>
                                        <p:tgtEl>
                                          <p:spTgt spid="215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B4F68DBF-D50D-B783-9DAF-AB61B21A9850}"/>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90000"/>
              </a:lnSpc>
              <a:buFont typeface="Wingdings 2" panose="05020102010507070707" pitchFamily="18" charset="2"/>
              <a:buNone/>
            </a:pPr>
            <a:endParaRPr lang="en-US" altLang="en-US" sz="2800">
              <a:solidFill>
                <a:schemeClr val="tx2"/>
              </a:solidFill>
            </a:endParaRPr>
          </a:p>
          <a:p>
            <a:pPr marL="0" indent="0" algn="ctr" eaLnBrk="1" hangingPunct="1">
              <a:lnSpc>
                <a:spcPct val="90000"/>
              </a:lnSpc>
              <a:buFont typeface="Wingdings 2" panose="05020102010507070707" pitchFamily="18" charset="2"/>
              <a:buNone/>
            </a:pPr>
            <a:r>
              <a:rPr lang="en-US" altLang="en-US" sz="2400">
                <a:solidFill>
                  <a:schemeClr val="tx2"/>
                </a:solidFill>
              </a:rPr>
              <a:t>Sustainability and “going green” can now be experienced in our grocery stores, retailers, hotels, schools and hospitals.</a:t>
            </a:r>
          </a:p>
        </p:txBody>
      </p:sp>
      <p:pic>
        <p:nvPicPr>
          <p:cNvPr id="22531" name="Rectangle 2">
            <a:extLst>
              <a:ext uri="{FF2B5EF4-FFF2-40B4-BE49-F238E27FC236}">
                <a16:creationId xmlns:a16="http://schemas.microsoft.com/office/drawing/2014/main" id="{6292D0CA-2532-70F1-EA06-767216EF4499}"/>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2000" fill="hold"/>
                                        <p:tgtEl>
                                          <p:spTgt spid="22531"/>
                                        </p:tgtEl>
                                        <p:attrNameLst>
                                          <p:attrName>ppt_w</p:attrName>
                                        </p:attrNameLst>
                                      </p:cBhvr>
                                      <p:tavLst>
                                        <p:tav tm="0">
                                          <p:val>
                                            <p:strVal val="#ppt_w*2.5"/>
                                          </p:val>
                                        </p:tav>
                                        <p:tav tm="100000">
                                          <p:val>
                                            <p:strVal val="#ppt_w"/>
                                          </p:val>
                                        </p:tav>
                                      </p:tavLst>
                                    </p:anim>
                                    <p:anim calcmode="lin" valueType="num">
                                      <p:cBhvr>
                                        <p:cTn id="8" dur="2000" fill="hold"/>
                                        <p:tgtEl>
                                          <p:spTgt spid="22531"/>
                                        </p:tgtEl>
                                        <p:attrNameLst>
                                          <p:attrName>ppt_h</p:attrName>
                                        </p:attrNameLst>
                                      </p:cBhvr>
                                      <p:tavLst>
                                        <p:tav tm="0">
                                          <p:val>
                                            <p:strVal val="#ppt_h"/>
                                          </p:val>
                                        </p:tav>
                                        <p:tav tm="100000">
                                          <p:val>
                                            <p:strVal val="#ppt_h"/>
                                          </p:val>
                                        </p:tav>
                                      </p:tavLst>
                                    </p:anim>
                                    <p:anim calcmode="lin" valueType="num">
                                      <p:cBhvr>
                                        <p:cTn id="9" dur="2000" fill="hold"/>
                                        <p:tgtEl>
                                          <p:spTgt spid="22531"/>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2531"/>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253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2530">
                                            <p:txEl>
                                              <p:pRg st="1" end="1"/>
                                            </p:txEl>
                                          </p:spTgt>
                                        </p:tgtEl>
                                        <p:attrNameLst>
                                          <p:attrName>style.visibility</p:attrName>
                                        </p:attrNameLst>
                                      </p:cBhvr>
                                      <p:to>
                                        <p:strVal val="visible"/>
                                      </p:to>
                                    </p:set>
                                    <p:animEffect transition="in" filter="wipe(left)">
                                      <p:cBhvr>
                                        <p:cTn id="16" dur="500"/>
                                        <p:tgtEl>
                                          <p:spTgt spid="225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3774FDC5-7E1B-C0CD-8F13-73185926BB05}"/>
              </a:ext>
            </a:extLst>
          </p:cNvPr>
          <p:cNvSpPr>
            <a:spLocks noGrp="1" noChangeArrowheads="1"/>
          </p:cNvSpPr>
          <p:nvPr>
            <p:ph idx="4294967295"/>
          </p:nvPr>
        </p:nvSpPr>
        <p:spPr>
          <a:xfrm>
            <a:off x="457200" y="1524000"/>
            <a:ext cx="8229600" cy="4572000"/>
          </a:xfrm>
        </p:spPr>
        <p:txBody>
          <a:bodyPr/>
          <a:lstStyle/>
          <a:p>
            <a:pPr eaLnBrk="1" hangingPunct="1"/>
            <a:r>
              <a:rPr lang="en-US" altLang="en-US" sz="2800"/>
              <a:t>Sustainability: to use resources to meet the present needs without compromising the ability of future generations to meet their own needs.</a:t>
            </a:r>
          </a:p>
          <a:p>
            <a:pPr eaLnBrk="1" hangingPunct="1"/>
            <a:r>
              <a:rPr lang="en-US" altLang="en-US" sz="2800"/>
              <a:t>Nothing is Wasted.</a:t>
            </a:r>
          </a:p>
          <a:p>
            <a:pPr eaLnBrk="1" hangingPunct="1"/>
            <a:r>
              <a:rPr lang="en-US" altLang="en-US" sz="2800"/>
              <a:t>Using resources at a rate that can be replenished.</a:t>
            </a:r>
          </a:p>
          <a:p>
            <a:pPr eaLnBrk="1" hangingPunct="1"/>
            <a:r>
              <a:rPr lang="en-US" altLang="en-US" sz="2800" b="1">
                <a:solidFill>
                  <a:schemeClr val="bg1"/>
                </a:solidFill>
              </a:rPr>
              <a:t>Sustainable development does not only focus on environmental issues.</a:t>
            </a:r>
          </a:p>
          <a:p>
            <a:pPr eaLnBrk="1" hangingPunct="1"/>
            <a:endParaRPr lang="en-US" altLang="en-US" sz="2800" b="1">
              <a:solidFill>
                <a:schemeClr val="bg1"/>
              </a:solidFill>
            </a:endParaRPr>
          </a:p>
        </p:txBody>
      </p:sp>
      <p:pic>
        <p:nvPicPr>
          <p:cNvPr id="23555" name="Rectangle 2">
            <a:extLst>
              <a:ext uri="{FF2B5EF4-FFF2-40B4-BE49-F238E27FC236}">
                <a16:creationId xmlns:a16="http://schemas.microsoft.com/office/drawing/2014/main" id="{5750A825-88D8-4D5A-885A-B3C44E02EB5B}"/>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19075" y="146050"/>
            <a:ext cx="8474075" cy="1231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randombar(horizontal)">
                                      <p:cBhvr>
                                        <p:cTn id="7" dur="600">
                                          <p:stCondLst>
                                            <p:cond delay="0"/>
                                          </p:stCondLst>
                                        </p:cTn>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EBCCC441-D60E-51D7-243F-A84365C50634}"/>
              </a:ext>
            </a:extLst>
          </p:cNvPr>
          <p:cNvSpPr>
            <a:spLocks noGrp="1" noChangeArrowheads="1"/>
          </p:cNvSpPr>
          <p:nvPr>
            <p:ph idx="4294967295"/>
          </p:nvPr>
        </p:nvSpPr>
        <p:spPr>
          <a:xfrm>
            <a:off x="457200" y="1524000"/>
            <a:ext cx="8229600" cy="4572000"/>
          </a:xfrm>
        </p:spPr>
        <p:txBody>
          <a:bodyPr/>
          <a:lstStyle/>
          <a:p>
            <a:pPr eaLnBrk="1" hangingPunct="1"/>
            <a:r>
              <a:rPr lang="en-US" altLang="en-US" sz="2800">
                <a:solidFill>
                  <a:schemeClr val="accent2"/>
                </a:solidFill>
              </a:rPr>
              <a:t>Economic Pillar</a:t>
            </a:r>
            <a:r>
              <a:rPr lang="en-US" altLang="en-US" sz="2800"/>
              <a:t>: preserving financing so that future generations may be provided for.</a:t>
            </a:r>
          </a:p>
          <a:p>
            <a:pPr eaLnBrk="1" hangingPunct="1"/>
            <a:r>
              <a:rPr lang="en-US" altLang="en-US" sz="2800">
                <a:solidFill>
                  <a:schemeClr val="accent2"/>
                </a:solidFill>
              </a:rPr>
              <a:t>Social Pillar:</a:t>
            </a:r>
            <a:r>
              <a:rPr lang="en-US" altLang="en-US" sz="2800"/>
              <a:t> preserving acceptable behavior to influence future generations.</a:t>
            </a:r>
          </a:p>
          <a:p>
            <a:pPr eaLnBrk="1" hangingPunct="1"/>
            <a:r>
              <a:rPr lang="en-US" altLang="en-US" sz="2800">
                <a:solidFill>
                  <a:schemeClr val="accent2"/>
                </a:solidFill>
              </a:rPr>
              <a:t>Environmental Pillar:</a:t>
            </a:r>
            <a:r>
              <a:rPr lang="en-US" altLang="en-US" sz="2800"/>
              <a:t> ensuring our interaction with the environment is pursued with preserving the environment in mind. </a:t>
            </a:r>
            <a:r>
              <a:rPr lang="en-US" altLang="en-US" sz="2800" b="1">
                <a:solidFill>
                  <a:schemeClr val="folHlink"/>
                </a:solidFill>
              </a:rPr>
              <a:t>“</a:t>
            </a:r>
            <a:r>
              <a:rPr lang="en-US" altLang="en-US" sz="2800" b="1">
                <a:solidFill>
                  <a:schemeClr val="bg1"/>
                </a:solidFill>
              </a:rPr>
              <a:t>Going Green” an off-shoot of the Environment Pillar.</a:t>
            </a:r>
          </a:p>
        </p:txBody>
      </p:sp>
      <p:pic>
        <p:nvPicPr>
          <p:cNvPr id="24579" name="Rectangle 2">
            <a:extLst>
              <a:ext uri="{FF2B5EF4-FFF2-40B4-BE49-F238E27FC236}">
                <a16:creationId xmlns:a16="http://schemas.microsoft.com/office/drawing/2014/main" id="{45B5D344-716A-1E52-E947-B1F5881974A8}"/>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38125" y="133350"/>
            <a:ext cx="8455025" cy="1244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randombar(horizontal)">
                                      <p:cBhvr>
                                        <p:cTn id="7" dur="600">
                                          <p:stCondLst>
                                            <p:cond delay="0"/>
                                          </p:stCondLst>
                                        </p:cTn>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17FF22C0-22E7-AD85-E4EC-0C4170080490}"/>
              </a:ext>
            </a:extLst>
          </p:cNvPr>
          <p:cNvSpPr>
            <a:spLocks noGrp="1" noChangeArrowheads="1"/>
          </p:cNvSpPr>
          <p:nvPr>
            <p:ph idx="4294967295"/>
          </p:nvPr>
        </p:nvSpPr>
        <p:spPr>
          <a:xfrm>
            <a:off x="457200" y="1524000"/>
            <a:ext cx="8229600" cy="4572000"/>
          </a:xfrm>
        </p:spPr>
        <p:txBody>
          <a:bodyPr/>
          <a:lstStyle/>
          <a:p>
            <a:pPr eaLnBrk="1" hangingPunct="1"/>
            <a:r>
              <a:rPr lang="en-US" altLang="en-US">
                <a:solidFill>
                  <a:schemeClr val="bg1"/>
                </a:solidFill>
              </a:rPr>
              <a:t>REDUCE</a:t>
            </a:r>
            <a:r>
              <a:rPr lang="en-US" altLang="en-US">
                <a:solidFill>
                  <a:schemeClr val="hlink"/>
                </a:solidFill>
              </a:rPr>
              <a:t>:</a:t>
            </a:r>
            <a:r>
              <a:rPr lang="en-US" altLang="en-US"/>
              <a:t> </a:t>
            </a:r>
            <a:r>
              <a:rPr lang="en-US" altLang="en-US" sz="2400"/>
              <a:t>choose processes that reduce chemical usage that can be introduced into our environment.</a:t>
            </a:r>
            <a:r>
              <a:rPr lang="en-US" altLang="en-US" sz="2800"/>
              <a:t> </a:t>
            </a:r>
            <a:r>
              <a:rPr lang="en-US" altLang="en-US" sz="2800">
                <a:solidFill>
                  <a:schemeClr val="accent2"/>
                </a:solidFill>
              </a:rPr>
              <a:t>Less packaging, bulk purchasing.</a:t>
            </a:r>
          </a:p>
          <a:p>
            <a:pPr eaLnBrk="1" hangingPunct="1"/>
            <a:r>
              <a:rPr lang="en-US" altLang="en-US">
                <a:solidFill>
                  <a:schemeClr val="bg1"/>
                </a:solidFill>
              </a:rPr>
              <a:t>REUSE</a:t>
            </a:r>
            <a:r>
              <a:rPr lang="en-US" altLang="en-US">
                <a:solidFill>
                  <a:schemeClr val="hlink"/>
                </a:solidFill>
              </a:rPr>
              <a:t>:</a:t>
            </a:r>
            <a:r>
              <a:rPr lang="en-US" altLang="en-US"/>
              <a:t> </a:t>
            </a:r>
            <a:r>
              <a:rPr lang="en-US" altLang="en-US" sz="2400"/>
              <a:t>choose products that may be reused rather than one-time usage items.</a:t>
            </a:r>
            <a:br>
              <a:rPr lang="en-US" altLang="en-US" sz="2400"/>
            </a:br>
            <a:r>
              <a:rPr lang="en-US" altLang="en-US" sz="2800"/>
              <a:t>End single use devices go for reusable devices.</a:t>
            </a:r>
          </a:p>
          <a:p>
            <a:pPr eaLnBrk="1" hangingPunct="1"/>
            <a:r>
              <a:rPr lang="en-US" altLang="en-US">
                <a:solidFill>
                  <a:schemeClr val="bg1"/>
                </a:solidFill>
              </a:rPr>
              <a:t>RECYCLE</a:t>
            </a:r>
            <a:r>
              <a:rPr lang="en-US" altLang="en-US">
                <a:solidFill>
                  <a:schemeClr val="hlink"/>
                </a:solidFill>
              </a:rPr>
              <a:t>:</a:t>
            </a:r>
            <a:r>
              <a:rPr lang="en-US" altLang="en-US"/>
              <a:t> </a:t>
            </a:r>
            <a:r>
              <a:rPr lang="en-US" altLang="en-US" sz="2400"/>
              <a:t>find and identify recycle partners. Select products that can be recycled.</a:t>
            </a:r>
          </a:p>
          <a:p>
            <a:pPr eaLnBrk="1" hangingPunct="1"/>
            <a:endParaRPr lang="en-US" altLang="en-US" sz="2400"/>
          </a:p>
        </p:txBody>
      </p:sp>
      <p:pic>
        <p:nvPicPr>
          <p:cNvPr id="25603" name="Rectangle 2">
            <a:extLst>
              <a:ext uri="{FF2B5EF4-FFF2-40B4-BE49-F238E27FC236}">
                <a16:creationId xmlns:a16="http://schemas.microsoft.com/office/drawing/2014/main" id="{15FC42AB-BA17-7424-402B-85148FF65A5C}"/>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38125" y="146050"/>
            <a:ext cx="8455025" cy="1231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randombar(horizontal)">
                                      <p:cBhvr>
                                        <p:cTn id="7" dur="600">
                                          <p:stCondLst>
                                            <p:cond delay="0"/>
                                          </p:stCondLst>
                                        </p:cTn>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81897E6C-9AE6-51E5-0ADE-21BECE369568}"/>
              </a:ext>
            </a:extLst>
          </p:cNvPr>
          <p:cNvSpPr>
            <a:spLocks noGrp="1" noChangeArrowheads="1"/>
          </p:cNvSpPr>
          <p:nvPr>
            <p:ph idx="4294967295"/>
          </p:nvPr>
        </p:nvSpPr>
        <p:spPr>
          <a:xfrm>
            <a:off x="457200" y="1524000"/>
            <a:ext cx="8229600" cy="4572000"/>
          </a:xfrm>
        </p:spPr>
        <p:txBody>
          <a:bodyPr/>
          <a:lstStyle/>
          <a:p>
            <a:pPr eaLnBrk="1" hangingPunct="1"/>
            <a:r>
              <a:rPr lang="en-US" altLang="en-US">
                <a:solidFill>
                  <a:schemeClr val="accent1"/>
                </a:solidFill>
              </a:rPr>
              <a:t>Recycling is also a revenue stream:</a:t>
            </a:r>
          </a:p>
          <a:p>
            <a:pPr eaLnBrk="1" hangingPunct="1"/>
            <a:r>
              <a:rPr lang="en-US" altLang="en-US"/>
              <a:t>Agriculture produces methane as a result of fermentation as a GHG.</a:t>
            </a:r>
          </a:p>
          <a:p>
            <a:pPr eaLnBrk="1" hangingPunct="1"/>
            <a:r>
              <a:rPr lang="en-US" altLang="en-US"/>
              <a:t>Organic materials emit GHG as they decay.</a:t>
            </a:r>
          </a:p>
          <a:p>
            <a:pPr eaLnBrk="1" hangingPunct="1"/>
            <a:r>
              <a:rPr lang="en-US" altLang="en-US"/>
              <a:t>Thus turning them into a revenue stream saves our environment but also creates a revenue stream.</a:t>
            </a:r>
          </a:p>
          <a:p>
            <a:pPr eaLnBrk="1" hangingPunct="1"/>
            <a:r>
              <a:rPr lang="en-US" altLang="en-US" sz="2400">
                <a:solidFill>
                  <a:srgbClr val="C00000"/>
                </a:solidFill>
              </a:rPr>
              <a:t>“What is the purpose of a sawmill without the trees.”</a:t>
            </a:r>
            <a:br>
              <a:rPr lang="en-US" altLang="en-US" sz="2400">
                <a:solidFill>
                  <a:srgbClr val="C00000"/>
                </a:solidFill>
              </a:rPr>
            </a:br>
            <a:endParaRPr lang="en-US" altLang="en-US" sz="2400">
              <a:solidFill>
                <a:srgbClr val="C00000"/>
              </a:solidFill>
            </a:endParaRPr>
          </a:p>
          <a:p>
            <a:pPr eaLnBrk="1" hangingPunct="1"/>
            <a:endParaRPr lang="en-US" altLang="en-US" sz="2400">
              <a:solidFill>
                <a:srgbClr val="C00000"/>
              </a:solidFill>
            </a:endParaRPr>
          </a:p>
        </p:txBody>
      </p:sp>
      <p:pic>
        <p:nvPicPr>
          <p:cNvPr id="26627" name="Rectangle 2">
            <a:extLst>
              <a:ext uri="{FF2B5EF4-FFF2-40B4-BE49-F238E27FC236}">
                <a16:creationId xmlns:a16="http://schemas.microsoft.com/office/drawing/2014/main" id="{CD3D593A-E060-E66D-7F45-2AC1935E7063}"/>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38125" y="146050"/>
            <a:ext cx="8455025" cy="1231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randombar(horizontal)">
                                      <p:cBhvr>
                                        <p:cTn id="7" dur="600">
                                          <p:stCondLst>
                                            <p:cond delay="0"/>
                                          </p:stCondLst>
                                        </p:cTn>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92E09135-9F22-F339-58EE-7231053365FC}"/>
              </a:ext>
            </a:extLst>
          </p:cNvPr>
          <p:cNvSpPr>
            <a:spLocks noGrp="1" noChangeArrowheads="1"/>
          </p:cNvSpPr>
          <p:nvPr>
            <p:ph idx="4294967295"/>
          </p:nvPr>
        </p:nvSpPr>
        <p:spPr>
          <a:xfrm>
            <a:off x="457200" y="1524000"/>
            <a:ext cx="8229600" cy="4572000"/>
          </a:xfrm>
        </p:spPr>
        <p:txBody>
          <a:bodyPr/>
          <a:lstStyle/>
          <a:p>
            <a:pPr eaLnBrk="1" hangingPunct="1"/>
            <a:r>
              <a:rPr lang="en-US" altLang="en-US">
                <a:solidFill>
                  <a:srgbClr val="344E6D"/>
                </a:solidFill>
              </a:rPr>
              <a:t>Rice Bran </a:t>
            </a:r>
            <a:r>
              <a:rPr lang="en-US" altLang="en-US" sz="2400">
                <a:solidFill>
                  <a:srgbClr val="344E6D"/>
                </a:solidFill>
              </a:rPr>
              <a:t>that rots quickly when separated from the kernel is converted to a meat preserver by Nutracea, Phoenix, AZ</a:t>
            </a:r>
          </a:p>
          <a:p>
            <a:pPr eaLnBrk="1" hangingPunct="1"/>
            <a:r>
              <a:rPr lang="en-US" altLang="en-US">
                <a:solidFill>
                  <a:srgbClr val="344E6D"/>
                </a:solidFill>
              </a:rPr>
              <a:t>Cranberry Seeds </a:t>
            </a:r>
            <a:r>
              <a:rPr lang="en-US" altLang="en-US" sz="2400">
                <a:solidFill>
                  <a:srgbClr val="344E6D"/>
                </a:solidFill>
              </a:rPr>
              <a:t>added to food and beverage products after converted a powder form. AHD Atlanta based.</a:t>
            </a:r>
          </a:p>
          <a:p>
            <a:pPr eaLnBrk="1" hangingPunct="1"/>
            <a:r>
              <a:rPr lang="en-US" altLang="en-US">
                <a:solidFill>
                  <a:srgbClr val="344E6D"/>
                </a:solidFill>
              </a:rPr>
              <a:t>Eggshell membranes </a:t>
            </a:r>
            <a:r>
              <a:rPr lang="en-US" altLang="en-US" sz="2400">
                <a:solidFill>
                  <a:srgbClr val="344E6D"/>
                </a:solidFill>
              </a:rPr>
              <a:t>converted to eggshell calcium to enhance bone joint health.</a:t>
            </a:r>
          </a:p>
          <a:p>
            <a:pPr eaLnBrk="1" hangingPunct="1">
              <a:buFontTx/>
              <a:buNone/>
            </a:pPr>
            <a:r>
              <a:rPr lang="en-US" altLang="en-US" sz="2400">
                <a:solidFill>
                  <a:srgbClr val="344E6D"/>
                </a:solidFill>
              </a:rPr>
              <a:t>    ESM Technologies, Missouri.</a:t>
            </a:r>
          </a:p>
          <a:p>
            <a:pPr eaLnBrk="1" hangingPunct="1"/>
            <a:endParaRPr lang="en-US" altLang="en-US"/>
          </a:p>
          <a:p>
            <a:pPr eaLnBrk="1" hangingPunct="1"/>
            <a:endParaRPr lang="en-US" altLang="en-US"/>
          </a:p>
        </p:txBody>
      </p:sp>
      <p:pic>
        <p:nvPicPr>
          <p:cNvPr id="27651" name="Rectangle 2">
            <a:extLst>
              <a:ext uri="{FF2B5EF4-FFF2-40B4-BE49-F238E27FC236}">
                <a16:creationId xmlns:a16="http://schemas.microsoft.com/office/drawing/2014/main" id="{E624EBA8-A771-EABB-F95E-6F725716F56C}"/>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38125" y="146050"/>
            <a:ext cx="8455025" cy="1231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randombar(horizontal)">
                                      <p:cBhvr>
                                        <p:cTn id="7" dur="600">
                                          <p:stCondLst>
                                            <p:cond delay="0"/>
                                          </p:stCondLst>
                                        </p:cTn>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145871E6-1D18-9462-CDEE-BC0063FB5FCA}"/>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200">
              <a:solidFill>
                <a:schemeClr val="tx2"/>
              </a:solidFill>
            </a:endParaRPr>
          </a:p>
          <a:p>
            <a:pPr marL="0" indent="0" algn="ctr" eaLnBrk="1" hangingPunct="1">
              <a:lnSpc>
                <a:spcPct val="80000"/>
              </a:lnSpc>
              <a:buFont typeface="Wingdings 2" panose="05020102010507070707" pitchFamily="18" charset="2"/>
              <a:buNone/>
            </a:pPr>
            <a:r>
              <a:rPr lang="en-US" altLang="en-US" sz="2800">
                <a:solidFill>
                  <a:schemeClr val="tx2"/>
                </a:solidFill>
              </a:rPr>
              <a:t>Finance Ministers and Central Bank Governors from the top seven economies</a:t>
            </a:r>
          </a:p>
        </p:txBody>
      </p:sp>
      <p:pic>
        <p:nvPicPr>
          <p:cNvPr id="6147" name="Rectangle 2">
            <a:extLst>
              <a:ext uri="{FF2B5EF4-FFF2-40B4-BE49-F238E27FC236}">
                <a16:creationId xmlns:a16="http://schemas.microsoft.com/office/drawing/2014/main" id="{D2324011-4349-C22A-FDB2-AE73C2381F67}"/>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2000" fill="hold"/>
                                        <p:tgtEl>
                                          <p:spTgt spid="6147"/>
                                        </p:tgtEl>
                                        <p:attrNameLst>
                                          <p:attrName>ppt_w</p:attrName>
                                        </p:attrNameLst>
                                      </p:cBhvr>
                                      <p:tavLst>
                                        <p:tav tm="0">
                                          <p:val>
                                            <p:strVal val="#ppt_w*2.5"/>
                                          </p:val>
                                        </p:tav>
                                        <p:tav tm="100000">
                                          <p:val>
                                            <p:strVal val="#ppt_w"/>
                                          </p:val>
                                        </p:tav>
                                      </p:tavLst>
                                    </p:anim>
                                    <p:anim calcmode="lin" valueType="num">
                                      <p:cBhvr>
                                        <p:cTn id="8" dur="2000" fill="hold"/>
                                        <p:tgtEl>
                                          <p:spTgt spid="6147"/>
                                        </p:tgtEl>
                                        <p:attrNameLst>
                                          <p:attrName>ppt_h</p:attrName>
                                        </p:attrNameLst>
                                      </p:cBhvr>
                                      <p:tavLst>
                                        <p:tav tm="0">
                                          <p:val>
                                            <p:strVal val="#ppt_h"/>
                                          </p:val>
                                        </p:tav>
                                        <p:tav tm="100000">
                                          <p:val>
                                            <p:strVal val="#ppt_h"/>
                                          </p:val>
                                        </p:tav>
                                      </p:tavLst>
                                    </p:anim>
                                    <p:anim calcmode="lin" valueType="num">
                                      <p:cBhvr>
                                        <p:cTn id="9" dur="2000" fill="hold"/>
                                        <p:tgtEl>
                                          <p:spTgt spid="6147"/>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6147"/>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61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6146">
                                            <p:txEl>
                                              <p:pRg st="1" end="1"/>
                                            </p:txEl>
                                          </p:spTgt>
                                        </p:tgtEl>
                                        <p:attrNameLst>
                                          <p:attrName>style.visibility</p:attrName>
                                        </p:attrNameLst>
                                      </p:cBhvr>
                                      <p:to>
                                        <p:strVal val="visible"/>
                                      </p:to>
                                    </p:set>
                                    <p:animEffect transition="in" filter="wipe(left)">
                                      <p:cBhvr>
                                        <p:cTn id="16" dur="500"/>
                                        <p:tgtEl>
                                          <p:spTgt spid="61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D511F563-8EFD-14D8-471B-A2F77CA8E128}"/>
              </a:ext>
            </a:extLst>
          </p:cNvPr>
          <p:cNvSpPr>
            <a:spLocks noGrp="1" noChangeArrowheads="1"/>
          </p:cNvSpPr>
          <p:nvPr>
            <p:ph idx="4294967295"/>
          </p:nvPr>
        </p:nvSpPr>
        <p:spPr>
          <a:xfrm>
            <a:off x="457200" y="1524000"/>
            <a:ext cx="8229600" cy="4572000"/>
          </a:xfrm>
        </p:spPr>
        <p:txBody>
          <a:bodyPr/>
          <a:lstStyle/>
          <a:p>
            <a:pPr eaLnBrk="1" hangingPunct="1"/>
            <a:r>
              <a:rPr lang="en-US" altLang="en-US">
                <a:solidFill>
                  <a:srgbClr val="344E6D"/>
                </a:solidFill>
              </a:rPr>
              <a:t>Olive Mill Waste: </a:t>
            </a:r>
            <a:r>
              <a:rPr lang="en-US" altLang="en-US" sz="2400">
                <a:solidFill>
                  <a:srgbClr val="344E6D"/>
                </a:solidFill>
              </a:rPr>
              <a:t>olives are 20% oil and 50% water thus the water putrefies as waste and turns to methane GHG. The water is freeze dried to powder then added to pasta, mayonnaise and beverages.</a:t>
            </a:r>
          </a:p>
          <a:p>
            <a:pPr eaLnBrk="1" hangingPunct="1"/>
            <a:r>
              <a:rPr lang="en-US" altLang="en-US" sz="2400">
                <a:solidFill>
                  <a:srgbClr val="344E6D"/>
                </a:solidFill>
              </a:rPr>
              <a:t>Grape Seeds: The company Polyphenolics works with GNC and Melaleuca to produce and market grape seed extract to turning grape seeds and skin into potable minerals.</a:t>
            </a:r>
          </a:p>
          <a:p>
            <a:pPr eaLnBrk="1" hangingPunct="1"/>
            <a:r>
              <a:rPr lang="en-US" altLang="en-US" sz="2400">
                <a:solidFill>
                  <a:srgbClr val="344E6D"/>
                </a:solidFill>
              </a:rPr>
              <a:t>Cardboard recycled for reuse.</a:t>
            </a:r>
          </a:p>
          <a:p>
            <a:pPr eaLnBrk="1" hangingPunct="1">
              <a:buFont typeface="Wingdings 2" panose="05020102010507070707" pitchFamily="18" charset="2"/>
              <a:buNone/>
            </a:pPr>
            <a:endParaRPr lang="en-US" altLang="en-US" sz="2400">
              <a:solidFill>
                <a:srgbClr val="344E6D"/>
              </a:solidFill>
            </a:endParaRPr>
          </a:p>
        </p:txBody>
      </p:sp>
      <p:pic>
        <p:nvPicPr>
          <p:cNvPr id="28675" name="Rectangle 2">
            <a:extLst>
              <a:ext uri="{FF2B5EF4-FFF2-40B4-BE49-F238E27FC236}">
                <a16:creationId xmlns:a16="http://schemas.microsoft.com/office/drawing/2014/main" id="{D7EA56A6-3E01-6F45-6FD6-C72645D3F19A}"/>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38125" y="146050"/>
            <a:ext cx="8455025" cy="1231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randombar(horizontal)">
                                      <p:cBhvr>
                                        <p:cTn id="7" dur="600">
                                          <p:stCondLst>
                                            <p:cond delay="0"/>
                                          </p:stCondLst>
                                        </p:cTn>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33AB6108-161B-E69B-0AF9-724049915C6C}"/>
              </a:ext>
            </a:extLst>
          </p:cNvPr>
          <p:cNvSpPr>
            <a:spLocks noGrp="1" noChangeArrowheads="1"/>
          </p:cNvSpPr>
          <p:nvPr>
            <p:ph idx="4294967295"/>
          </p:nvPr>
        </p:nvSpPr>
        <p:spPr>
          <a:xfrm>
            <a:off x="457200" y="1524000"/>
            <a:ext cx="8229600" cy="4572000"/>
          </a:xfrm>
        </p:spPr>
        <p:txBody>
          <a:bodyPr/>
          <a:lstStyle/>
          <a:p>
            <a:pPr eaLnBrk="1" hangingPunct="1"/>
            <a:r>
              <a:rPr lang="en-US" altLang="en-US">
                <a:solidFill>
                  <a:srgbClr val="C00000"/>
                </a:solidFill>
              </a:rPr>
              <a:t>Plastic bottles from soda and bottled water recycled into fabric and used to make professional clothing line such as dress slacks and jackets.</a:t>
            </a:r>
          </a:p>
          <a:p>
            <a:pPr eaLnBrk="1" hangingPunct="1"/>
            <a:r>
              <a:rPr lang="en-US" altLang="en-US">
                <a:solidFill>
                  <a:srgbClr val="C00000"/>
                </a:solidFill>
              </a:rPr>
              <a:t>Instead of plastic bottles going to the waste they are segregated, processed and turned into a profit stream.</a:t>
            </a:r>
          </a:p>
          <a:p>
            <a:pPr eaLnBrk="1" hangingPunct="1"/>
            <a:endParaRPr lang="en-US" altLang="en-US">
              <a:solidFill>
                <a:schemeClr val="hlink"/>
              </a:solidFill>
            </a:endParaRPr>
          </a:p>
          <a:p>
            <a:pPr eaLnBrk="1" hangingPunct="1"/>
            <a:endParaRPr lang="en-US" altLang="en-US" sz="2400"/>
          </a:p>
          <a:p>
            <a:pPr eaLnBrk="1" hangingPunct="1">
              <a:buFont typeface="Wingdings 2" panose="05020102010507070707" pitchFamily="18" charset="2"/>
              <a:buNone/>
            </a:pPr>
            <a:endParaRPr lang="en-US" altLang="en-US" sz="2400"/>
          </a:p>
          <a:p>
            <a:pPr eaLnBrk="1" hangingPunct="1"/>
            <a:endParaRPr lang="en-US" altLang="en-US" sz="2400"/>
          </a:p>
        </p:txBody>
      </p:sp>
      <p:pic>
        <p:nvPicPr>
          <p:cNvPr id="29699" name="Rectangle 2">
            <a:extLst>
              <a:ext uri="{FF2B5EF4-FFF2-40B4-BE49-F238E27FC236}">
                <a16:creationId xmlns:a16="http://schemas.microsoft.com/office/drawing/2014/main" id="{61D64C47-39A1-BFDF-B10B-340BA0EF1F81}"/>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38125" y="146050"/>
            <a:ext cx="8455025" cy="1231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randombar(horizontal)">
                                      <p:cBhvr>
                                        <p:cTn id="7" dur="600">
                                          <p:stCondLst>
                                            <p:cond delay="0"/>
                                          </p:stCondLst>
                                        </p:cTn>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BC2DB4A6-8AE3-9EC7-D6B7-DDA84E40836C}"/>
              </a:ext>
            </a:extLst>
          </p:cNvPr>
          <p:cNvSpPr>
            <a:spLocks noGrp="1" noChangeArrowheads="1"/>
          </p:cNvSpPr>
          <p:nvPr>
            <p:ph idx="4294967295"/>
          </p:nvPr>
        </p:nvSpPr>
        <p:spPr>
          <a:xfrm>
            <a:off x="457200" y="1524000"/>
            <a:ext cx="8229600" cy="4572000"/>
          </a:xfrm>
        </p:spPr>
        <p:txBody>
          <a:bodyPr/>
          <a:lstStyle/>
          <a:p>
            <a:pPr eaLnBrk="1" hangingPunct="1"/>
            <a:r>
              <a:rPr lang="en-US" altLang="en-US"/>
              <a:t>Definition: Reducing waste at the point of origination by analyzing current processes and making process changes or using less toxic chemicals.</a:t>
            </a:r>
          </a:p>
          <a:p>
            <a:pPr eaLnBrk="1" hangingPunct="1"/>
            <a:r>
              <a:rPr lang="en-US" altLang="en-US"/>
              <a:t>Reusing materials rather than sending them into waste streams.</a:t>
            </a:r>
          </a:p>
          <a:p>
            <a:pPr eaLnBrk="1" hangingPunct="1"/>
            <a:r>
              <a:rPr lang="en-US" altLang="en-US"/>
              <a:t>Reducing pollution from the source.</a:t>
            </a:r>
          </a:p>
          <a:p>
            <a:pPr eaLnBrk="1" hangingPunct="1"/>
            <a:endParaRPr lang="en-US" altLang="en-US"/>
          </a:p>
        </p:txBody>
      </p:sp>
      <p:pic>
        <p:nvPicPr>
          <p:cNvPr id="30723" name="Rectangle 2">
            <a:extLst>
              <a:ext uri="{FF2B5EF4-FFF2-40B4-BE49-F238E27FC236}">
                <a16:creationId xmlns:a16="http://schemas.microsoft.com/office/drawing/2014/main" id="{886EF074-C0EC-693B-1A9D-655DBF43EAC7}"/>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38125" y="146050"/>
            <a:ext cx="8455025" cy="1231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randombar(horizontal)">
                                      <p:cBhvr>
                                        <p:cTn id="7" dur="600">
                                          <p:stCondLst>
                                            <p:cond delay="0"/>
                                          </p:stCondLst>
                                        </p:cTn>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058783EF-E21B-677D-F0BE-BFBDD7A9C941}"/>
              </a:ext>
            </a:extLst>
          </p:cNvPr>
          <p:cNvSpPr>
            <a:spLocks noGrp="1" noChangeArrowheads="1"/>
          </p:cNvSpPr>
          <p:nvPr>
            <p:ph idx="4294967295"/>
          </p:nvPr>
        </p:nvSpPr>
        <p:spPr>
          <a:xfrm>
            <a:off x="457200" y="1524000"/>
            <a:ext cx="8229600" cy="4572000"/>
          </a:xfrm>
        </p:spPr>
        <p:txBody>
          <a:bodyPr/>
          <a:lstStyle/>
          <a:p>
            <a:pPr eaLnBrk="1" hangingPunct="1"/>
            <a:r>
              <a:rPr lang="en-US" altLang="en-US"/>
              <a:t>Human activities have an impact on the levels of GHG.</a:t>
            </a:r>
          </a:p>
          <a:p>
            <a:pPr eaLnBrk="1" hangingPunct="1"/>
            <a:r>
              <a:rPr lang="en-US" altLang="en-US"/>
              <a:t>Anthropogenic GHG or man made GHG are linked to the increase of GHG in the earth’s atmosphere such as:</a:t>
            </a:r>
          </a:p>
          <a:p>
            <a:pPr eaLnBrk="1" hangingPunct="1"/>
            <a:r>
              <a:rPr lang="en-US" altLang="en-US" sz="2800"/>
              <a:t>Refrigerants</a:t>
            </a:r>
          </a:p>
          <a:p>
            <a:pPr eaLnBrk="1" hangingPunct="1"/>
            <a:r>
              <a:rPr lang="en-US" altLang="en-US" sz="2800"/>
              <a:t>Solvents</a:t>
            </a:r>
          </a:p>
          <a:p>
            <a:pPr eaLnBrk="1" hangingPunct="1"/>
            <a:r>
              <a:rPr lang="en-US" altLang="en-US" sz="2800"/>
              <a:t>CFCs chlorofluorocarbons such as Freon. </a:t>
            </a:r>
          </a:p>
          <a:p>
            <a:pPr eaLnBrk="1" hangingPunct="1"/>
            <a:endParaRPr lang="en-US" altLang="en-US" sz="2800"/>
          </a:p>
        </p:txBody>
      </p:sp>
      <p:pic>
        <p:nvPicPr>
          <p:cNvPr id="31747" name="Rectangle 2">
            <a:extLst>
              <a:ext uri="{FF2B5EF4-FFF2-40B4-BE49-F238E27FC236}">
                <a16:creationId xmlns:a16="http://schemas.microsoft.com/office/drawing/2014/main" id="{98D99E88-8207-1880-1D72-CF998AA3A74C}"/>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38125" y="146050"/>
            <a:ext cx="8455025" cy="1231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randombar(horizontal)">
                                      <p:cBhvr>
                                        <p:cTn id="7" dur="600">
                                          <p:stCondLst>
                                            <p:cond delay="0"/>
                                          </p:stCondLst>
                                        </p:cTn>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DB5850DD-DB5B-92F7-A739-12D9B5FE4974}"/>
              </a:ext>
            </a:extLst>
          </p:cNvPr>
          <p:cNvSpPr>
            <a:spLocks noGrp="1" noChangeArrowheads="1"/>
          </p:cNvSpPr>
          <p:nvPr>
            <p:ph idx="4294967295"/>
          </p:nvPr>
        </p:nvSpPr>
        <p:spPr>
          <a:xfrm>
            <a:off x="457200" y="1524000"/>
            <a:ext cx="8229600" cy="4572000"/>
          </a:xfrm>
        </p:spPr>
        <p:txBody>
          <a:bodyPr/>
          <a:lstStyle/>
          <a:p>
            <a:pPr eaLnBrk="1" hangingPunct="1"/>
            <a:r>
              <a:rPr lang="en-US" altLang="en-US" sz="3600">
                <a:solidFill>
                  <a:schemeClr val="bg1"/>
                </a:solidFill>
              </a:rPr>
              <a:t>Water Vapor</a:t>
            </a:r>
            <a:r>
              <a:rPr lang="en-US" altLang="en-US"/>
              <a:t>: </a:t>
            </a:r>
            <a:r>
              <a:rPr lang="en-US" altLang="en-US" sz="2400"/>
              <a:t>evaporated water causes 36-70% GHG on the earth.</a:t>
            </a:r>
          </a:p>
          <a:p>
            <a:pPr eaLnBrk="1" hangingPunct="1"/>
            <a:r>
              <a:rPr lang="en-US" altLang="en-US" sz="3600">
                <a:solidFill>
                  <a:schemeClr val="bg1"/>
                </a:solidFill>
              </a:rPr>
              <a:t>Carbon Dioxide</a:t>
            </a:r>
            <a:r>
              <a:rPr lang="en-US" altLang="en-US"/>
              <a:t>: </a:t>
            </a:r>
            <a:r>
              <a:rPr lang="en-US" altLang="en-US" sz="2400"/>
              <a:t>26% of GHG</a:t>
            </a:r>
            <a:r>
              <a:rPr lang="en-US" altLang="en-US"/>
              <a:t> </a:t>
            </a:r>
            <a:r>
              <a:rPr lang="en-US" altLang="en-US" sz="2400"/>
              <a:t>by product of respiration used by plants for photosynthesis. Also produced by burning fossil fuels.	</a:t>
            </a:r>
          </a:p>
          <a:p>
            <a:pPr eaLnBrk="1" hangingPunct="1"/>
            <a:r>
              <a:rPr lang="en-US" altLang="en-US">
                <a:solidFill>
                  <a:schemeClr val="bg1"/>
                </a:solidFill>
              </a:rPr>
              <a:t>Methane</a:t>
            </a:r>
            <a:r>
              <a:rPr lang="en-US" altLang="en-US">
                <a:solidFill>
                  <a:schemeClr val="hlink"/>
                </a:solidFill>
              </a:rPr>
              <a:t>:</a:t>
            </a:r>
            <a:r>
              <a:rPr lang="en-US" altLang="en-US"/>
              <a:t> </a:t>
            </a:r>
            <a:r>
              <a:rPr lang="en-US" altLang="en-US" sz="2400"/>
              <a:t>95% of GHG</a:t>
            </a:r>
            <a:r>
              <a:rPr lang="en-US" altLang="en-US"/>
              <a:t> </a:t>
            </a:r>
            <a:r>
              <a:rPr lang="en-US" altLang="en-US" sz="2400"/>
              <a:t>by live stock enteric fermentation. </a:t>
            </a:r>
          </a:p>
          <a:p>
            <a:pPr eaLnBrk="1" hangingPunct="1"/>
            <a:r>
              <a:rPr lang="en-US" altLang="en-US">
                <a:solidFill>
                  <a:schemeClr val="bg1"/>
                </a:solidFill>
              </a:rPr>
              <a:t>Nitrous Oxide</a:t>
            </a:r>
            <a:r>
              <a:rPr lang="en-US" altLang="en-US"/>
              <a:t>: </a:t>
            </a:r>
            <a:r>
              <a:rPr lang="en-US" altLang="en-US" sz="2400"/>
              <a:t>3-7% GHG</a:t>
            </a:r>
            <a:r>
              <a:rPr lang="en-US" altLang="en-US"/>
              <a:t> </a:t>
            </a:r>
            <a:r>
              <a:rPr lang="en-US" altLang="en-US" sz="2400"/>
              <a:t>laughing gas, also used as air propellant for aerosol whipped cream, cooking sprays and in packages of potato chips</a:t>
            </a:r>
            <a:r>
              <a:rPr lang="en-US" altLang="en-US"/>
              <a:t>.</a:t>
            </a:r>
          </a:p>
        </p:txBody>
      </p:sp>
      <p:pic>
        <p:nvPicPr>
          <p:cNvPr id="32771" name="Rectangle 2">
            <a:extLst>
              <a:ext uri="{FF2B5EF4-FFF2-40B4-BE49-F238E27FC236}">
                <a16:creationId xmlns:a16="http://schemas.microsoft.com/office/drawing/2014/main" id="{29C0FCDE-D957-F5B5-A8D8-0AA161C7A326}"/>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randombar(horizontal)">
                                      <p:cBhvr>
                                        <p:cTn id="7" dur="600">
                                          <p:stCondLst>
                                            <p:cond delay="0"/>
                                          </p:stCondLst>
                                        </p:cTn>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5751EC78-8424-A1D9-E7BD-3B57E8A54447}"/>
              </a:ext>
            </a:extLst>
          </p:cNvPr>
          <p:cNvSpPr>
            <a:spLocks noGrp="1" noChangeArrowheads="1"/>
          </p:cNvSpPr>
          <p:nvPr>
            <p:ph idx="4294967295"/>
          </p:nvPr>
        </p:nvSpPr>
        <p:spPr>
          <a:xfrm>
            <a:off x="457200" y="1524000"/>
            <a:ext cx="8229600" cy="4572000"/>
          </a:xfrm>
        </p:spPr>
        <p:txBody>
          <a:bodyPr/>
          <a:lstStyle/>
          <a:p>
            <a:pPr eaLnBrk="1" hangingPunct="1"/>
            <a:r>
              <a:rPr lang="en-US" altLang="en-US"/>
              <a:t>Natural GHG are water vapor and carbon dioxide.</a:t>
            </a:r>
          </a:p>
          <a:p>
            <a:pPr eaLnBrk="1" hangingPunct="1"/>
            <a:r>
              <a:rPr lang="en-US" altLang="en-US"/>
              <a:t>Anthropogenic GHG are man made GHG produced by technology and are of the most concern requiring oversight.</a:t>
            </a:r>
          </a:p>
          <a:p>
            <a:pPr eaLnBrk="1" hangingPunct="1"/>
            <a:endParaRPr lang="en-US" altLang="en-US"/>
          </a:p>
        </p:txBody>
      </p:sp>
      <p:pic>
        <p:nvPicPr>
          <p:cNvPr id="33795" name="Rectangle 2">
            <a:extLst>
              <a:ext uri="{FF2B5EF4-FFF2-40B4-BE49-F238E27FC236}">
                <a16:creationId xmlns:a16="http://schemas.microsoft.com/office/drawing/2014/main" id="{4D14D587-641E-0ED3-38D1-5F40DB7C88FE}"/>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165100"/>
            <a:ext cx="7437437" cy="12922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randombar(horizontal)">
                                      <p:cBhvr>
                                        <p:cTn id="7" dur="600">
                                          <p:stCondLst>
                                            <p:cond delay="0"/>
                                          </p:stCondLst>
                                        </p:cTn>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a:extLst>
              <a:ext uri="{FF2B5EF4-FFF2-40B4-BE49-F238E27FC236}">
                <a16:creationId xmlns:a16="http://schemas.microsoft.com/office/drawing/2014/main" id="{19EC0BE2-605B-DDC0-1B29-9191467A5EC1}"/>
              </a:ext>
            </a:extLst>
          </p:cNvPr>
          <p:cNvSpPr>
            <a:spLocks noGrp="1"/>
          </p:cNvSpPr>
          <p:nvPr>
            <p:ph idx="4294967295"/>
          </p:nvPr>
        </p:nvSpPr>
        <p:spPr>
          <a:xfrm>
            <a:off x="457200" y="1524000"/>
            <a:ext cx="8229600" cy="4572000"/>
          </a:xfrm>
        </p:spPr>
        <p:txBody>
          <a:bodyPr/>
          <a:lstStyle/>
          <a:p>
            <a:r>
              <a:rPr lang="en-US" altLang="en-US"/>
              <a:t>Anthropogenic by definition is as follows:</a:t>
            </a:r>
          </a:p>
          <a:p>
            <a:r>
              <a:rPr lang="en-US" altLang="en-US"/>
              <a:t>From Koine Greek words “Anthropos” which means “man” and “Genesis” which means “to create.”</a:t>
            </a:r>
          </a:p>
          <a:p>
            <a:r>
              <a:rPr lang="en-US" altLang="en-US"/>
              <a:t>Anthropogenic by definition means “man made or created by man.”</a:t>
            </a:r>
          </a:p>
          <a:p>
            <a:r>
              <a:rPr lang="en-US" altLang="en-US"/>
              <a:t>Historical Oil Spills</a:t>
            </a:r>
          </a:p>
          <a:p>
            <a:r>
              <a:rPr lang="en-US" altLang="en-US"/>
              <a:t>Terrorism related to biological and atomic warfare.</a:t>
            </a:r>
          </a:p>
          <a:p>
            <a:r>
              <a:rPr lang="en-US" altLang="en-US"/>
              <a:t>Atomic blasts produce radiation that has a half life of 30 years or more. </a:t>
            </a:r>
            <a:r>
              <a:rPr lang="en-US" altLang="en-US" b="1">
                <a:solidFill>
                  <a:srgbClr val="FFC000"/>
                </a:solidFill>
              </a:rPr>
              <a:t>A blast could make your city uninhabitable for 30 years or more.</a:t>
            </a:r>
          </a:p>
        </p:txBody>
      </p:sp>
      <p:pic>
        <p:nvPicPr>
          <p:cNvPr id="38915" name="Title 2">
            <a:extLst>
              <a:ext uri="{FF2B5EF4-FFF2-40B4-BE49-F238E27FC236}">
                <a16:creationId xmlns:a16="http://schemas.microsoft.com/office/drawing/2014/main" id="{09E5CC26-BD19-D02B-0E5F-CB93BD65643C}"/>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19075" y="146050"/>
            <a:ext cx="8474075" cy="12319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a:extLst>
              <a:ext uri="{FF2B5EF4-FFF2-40B4-BE49-F238E27FC236}">
                <a16:creationId xmlns:a16="http://schemas.microsoft.com/office/drawing/2014/main" id="{76FDB1BA-6010-50EE-0E13-F02CDBCF46A9}"/>
              </a:ext>
            </a:extLst>
          </p:cNvPr>
          <p:cNvSpPr>
            <a:spLocks noGrp="1"/>
          </p:cNvSpPr>
          <p:nvPr>
            <p:ph idx="4294967295"/>
          </p:nvPr>
        </p:nvSpPr>
        <p:spPr>
          <a:xfrm>
            <a:off x="457200" y="1524000"/>
            <a:ext cx="8229600" cy="4572000"/>
          </a:xfrm>
        </p:spPr>
        <p:txBody>
          <a:bodyPr/>
          <a:lstStyle/>
          <a:p>
            <a:r>
              <a:rPr lang="en-US" altLang="en-US"/>
              <a:t>Amoco  Cadiz, </a:t>
            </a:r>
            <a:r>
              <a:rPr lang="en-US" altLang="en-US">
                <a:solidFill>
                  <a:srgbClr val="FFC000"/>
                </a:solidFill>
              </a:rPr>
              <a:t>France</a:t>
            </a:r>
            <a:r>
              <a:rPr lang="en-US" altLang="en-US"/>
              <a:t>, March 16, </a:t>
            </a:r>
            <a:r>
              <a:rPr lang="en-US" altLang="en-US">
                <a:solidFill>
                  <a:srgbClr val="FFC000"/>
                </a:solidFill>
              </a:rPr>
              <a:t>1978-68.7 million gallons</a:t>
            </a:r>
          </a:p>
          <a:p>
            <a:r>
              <a:rPr lang="en-US" altLang="en-US"/>
              <a:t>Arabian Gulf Spill, 1991 Gulf War, </a:t>
            </a:r>
            <a:r>
              <a:rPr lang="en-US" altLang="en-US">
                <a:solidFill>
                  <a:srgbClr val="FFC000"/>
                </a:solidFill>
              </a:rPr>
              <a:t>Kuwaiti</a:t>
            </a:r>
            <a:r>
              <a:rPr lang="en-US" altLang="en-US"/>
              <a:t> tankers and terminals </a:t>
            </a:r>
            <a:r>
              <a:rPr lang="en-US" altLang="en-US">
                <a:solidFill>
                  <a:srgbClr val="FFC000"/>
                </a:solidFill>
              </a:rPr>
              <a:t>destroyed-252-336 million gallons</a:t>
            </a:r>
          </a:p>
          <a:p>
            <a:r>
              <a:rPr lang="en-US" altLang="en-US"/>
              <a:t>Argo Merchant Ship, December 15, 1976, </a:t>
            </a:r>
            <a:r>
              <a:rPr lang="en-US" altLang="en-US">
                <a:solidFill>
                  <a:srgbClr val="FFC000"/>
                </a:solidFill>
              </a:rPr>
              <a:t>Nantucket</a:t>
            </a:r>
            <a:r>
              <a:rPr lang="en-US" altLang="en-US"/>
              <a:t> Massachusetts- </a:t>
            </a:r>
            <a:r>
              <a:rPr lang="en-US" altLang="en-US">
                <a:solidFill>
                  <a:srgbClr val="FFC000"/>
                </a:solidFill>
              </a:rPr>
              <a:t>7.7 million gallons</a:t>
            </a:r>
          </a:p>
          <a:p>
            <a:r>
              <a:rPr lang="en-US" altLang="en-US"/>
              <a:t>Barge  Bouchard August 10, 1993, Tampa Bay </a:t>
            </a:r>
            <a:r>
              <a:rPr lang="en-US" altLang="en-US">
                <a:solidFill>
                  <a:srgbClr val="FFC000"/>
                </a:solidFill>
              </a:rPr>
              <a:t>Florida-336,000 gallons</a:t>
            </a:r>
          </a:p>
          <a:p>
            <a:r>
              <a:rPr lang="en-US" altLang="en-US"/>
              <a:t>Barge Cibro Savannah, linden New Jersey, March 6, 1990-127,000 gallons</a:t>
            </a:r>
          </a:p>
        </p:txBody>
      </p:sp>
      <p:pic>
        <p:nvPicPr>
          <p:cNvPr id="39939" name="Title 2">
            <a:extLst>
              <a:ext uri="{FF2B5EF4-FFF2-40B4-BE49-F238E27FC236}">
                <a16:creationId xmlns:a16="http://schemas.microsoft.com/office/drawing/2014/main" id="{45DD8512-7BB6-1175-A7C1-F56081B11785}"/>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19075" y="146050"/>
            <a:ext cx="8474075" cy="12319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1">
            <a:extLst>
              <a:ext uri="{FF2B5EF4-FFF2-40B4-BE49-F238E27FC236}">
                <a16:creationId xmlns:a16="http://schemas.microsoft.com/office/drawing/2014/main" id="{BA2CFCFB-BC20-B36F-4528-E15B11C72D8B}"/>
              </a:ext>
            </a:extLst>
          </p:cNvPr>
          <p:cNvSpPr>
            <a:spLocks noGrp="1"/>
          </p:cNvSpPr>
          <p:nvPr>
            <p:ph idx="4294967295"/>
          </p:nvPr>
        </p:nvSpPr>
        <p:spPr>
          <a:xfrm>
            <a:off x="457200" y="1524000"/>
            <a:ext cx="8229600" cy="4572000"/>
          </a:xfrm>
        </p:spPr>
        <p:txBody>
          <a:bodyPr/>
          <a:lstStyle/>
          <a:p>
            <a:r>
              <a:rPr lang="en-US" altLang="en-US"/>
              <a:t>Burma Agate, Galveston Texas, November 1, 1979-2.6 million gallons</a:t>
            </a:r>
          </a:p>
          <a:p>
            <a:r>
              <a:rPr lang="en-US" altLang="en-US">
                <a:solidFill>
                  <a:srgbClr val="C00000"/>
                </a:solidFill>
              </a:rPr>
              <a:t>Exxon Valdez</a:t>
            </a:r>
            <a:r>
              <a:rPr lang="en-US" altLang="en-US"/>
              <a:t>, Prince William Sound Alaska, March 24, 1989-10.3 million gallons</a:t>
            </a:r>
          </a:p>
          <a:p>
            <a:r>
              <a:rPr lang="en-US" altLang="en-US"/>
              <a:t>Ixtoc I, Ciudad del Carmen Mexico, 2-mile deep exploratory well, March 1980-140 million gallons</a:t>
            </a:r>
          </a:p>
          <a:p>
            <a:r>
              <a:rPr lang="en-US" altLang="en-US"/>
              <a:t>Jupiter Oil Ship, Saginaw River Michigan, September 16, 1990-no record of gallons spilled after explosion.</a:t>
            </a:r>
          </a:p>
          <a:p>
            <a:r>
              <a:rPr lang="en-US" altLang="en-US"/>
              <a:t>Megaborg vessel, Galveston, Texas, June 8, 1990-5.1 million gallons</a:t>
            </a:r>
          </a:p>
          <a:p>
            <a:endParaRPr lang="en-US" altLang="en-US"/>
          </a:p>
        </p:txBody>
      </p:sp>
      <p:pic>
        <p:nvPicPr>
          <p:cNvPr id="40963" name="Title 2">
            <a:extLst>
              <a:ext uri="{FF2B5EF4-FFF2-40B4-BE49-F238E27FC236}">
                <a16:creationId xmlns:a16="http://schemas.microsoft.com/office/drawing/2014/main" id="{CBAA576C-3349-D85E-94B4-3D41D28C7E6F}"/>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19075" y="146050"/>
            <a:ext cx="8474075" cy="12319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a:extLst>
              <a:ext uri="{FF2B5EF4-FFF2-40B4-BE49-F238E27FC236}">
                <a16:creationId xmlns:a16="http://schemas.microsoft.com/office/drawing/2014/main" id="{A4E300F6-EF31-D79C-4288-502A787224B7}"/>
              </a:ext>
            </a:extLst>
          </p:cNvPr>
          <p:cNvSpPr>
            <a:spLocks noGrp="1"/>
          </p:cNvSpPr>
          <p:nvPr>
            <p:ph idx="4294967295"/>
          </p:nvPr>
        </p:nvSpPr>
        <p:spPr>
          <a:xfrm>
            <a:off x="457200" y="1524000"/>
            <a:ext cx="8229600" cy="4572000"/>
          </a:xfrm>
        </p:spPr>
        <p:txBody>
          <a:bodyPr/>
          <a:lstStyle/>
          <a:p>
            <a:r>
              <a:rPr lang="en-US" altLang="en-US"/>
              <a:t>Gulf Coast BP-Deep Water Horizon Platform Spill affecting Louisiana, and all gulf coast states, April 2010 spilled 4.5 mil barrels or 184-189 mil gallons given 1 barrel= 42 gals </a:t>
            </a:r>
          </a:p>
          <a:p>
            <a:r>
              <a:rPr lang="en-US" altLang="en-US"/>
              <a:t>Contaminants coating the ocean floor due to dispersants used</a:t>
            </a:r>
          </a:p>
          <a:p>
            <a:r>
              <a:rPr lang="en-US" altLang="en-US"/>
              <a:t>Dispersants could be harmful to the eco-system</a:t>
            </a:r>
          </a:p>
          <a:p>
            <a:r>
              <a:rPr lang="en-US" altLang="en-US">
                <a:solidFill>
                  <a:srgbClr val="C00000"/>
                </a:solidFill>
              </a:rPr>
              <a:t>THIS MAN-MADE INCIDENT COULD HAVE BEEN AVOIDED.</a:t>
            </a:r>
          </a:p>
          <a:p>
            <a:r>
              <a:rPr lang="en-US" altLang="en-US">
                <a:solidFill>
                  <a:srgbClr val="C00000"/>
                </a:solidFill>
              </a:rPr>
              <a:t>Anthropogenic GHG are of the most concern rather than natural GHG</a:t>
            </a:r>
          </a:p>
          <a:p>
            <a:r>
              <a:rPr lang="en-US" altLang="en-US"/>
              <a:t>China oil spill, July 2010, sticky as tar, 165 square miles</a:t>
            </a:r>
          </a:p>
          <a:p>
            <a:endParaRPr lang="en-US" altLang="en-US">
              <a:solidFill>
                <a:srgbClr val="C00000"/>
              </a:solidFill>
            </a:endParaRPr>
          </a:p>
          <a:p>
            <a:endParaRPr lang="en-US" altLang="en-US">
              <a:solidFill>
                <a:srgbClr val="C00000"/>
              </a:solidFill>
            </a:endParaRPr>
          </a:p>
        </p:txBody>
      </p:sp>
      <p:pic>
        <p:nvPicPr>
          <p:cNvPr id="41987" name="Title 2">
            <a:extLst>
              <a:ext uri="{FF2B5EF4-FFF2-40B4-BE49-F238E27FC236}">
                <a16:creationId xmlns:a16="http://schemas.microsoft.com/office/drawing/2014/main" id="{4627BEE1-0A30-7882-44EE-A4F403ED4AF5}"/>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19075" y="146050"/>
            <a:ext cx="8474075" cy="12319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E69B80AB-6598-2E2E-32C4-5105546F8992}"/>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2000">
              <a:solidFill>
                <a:schemeClr val="tx2"/>
              </a:solidFill>
            </a:endParaRPr>
          </a:p>
          <a:p>
            <a:pPr marL="0" indent="0" algn="ctr" eaLnBrk="1" hangingPunct="1">
              <a:lnSpc>
                <a:spcPct val="80000"/>
              </a:lnSpc>
              <a:buFont typeface="Wingdings 2" panose="05020102010507070707" pitchFamily="18" charset="2"/>
              <a:buNone/>
            </a:pPr>
            <a:r>
              <a:rPr lang="en-US" altLang="en-US">
                <a:solidFill>
                  <a:schemeClr val="tx2"/>
                </a:solidFill>
              </a:rPr>
              <a:t>Finance Ministers and Central Bank Governors from the top twenty economies with the highest GDPs</a:t>
            </a:r>
          </a:p>
        </p:txBody>
      </p:sp>
      <p:pic>
        <p:nvPicPr>
          <p:cNvPr id="7171" name="Rectangle 2">
            <a:extLst>
              <a:ext uri="{FF2B5EF4-FFF2-40B4-BE49-F238E27FC236}">
                <a16:creationId xmlns:a16="http://schemas.microsoft.com/office/drawing/2014/main" id="{691AC7D2-D480-1B2F-2151-26F9C19C84BD}"/>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2000" fill="hold"/>
                                        <p:tgtEl>
                                          <p:spTgt spid="7171"/>
                                        </p:tgtEl>
                                        <p:attrNameLst>
                                          <p:attrName>ppt_w</p:attrName>
                                        </p:attrNameLst>
                                      </p:cBhvr>
                                      <p:tavLst>
                                        <p:tav tm="0">
                                          <p:val>
                                            <p:strVal val="#ppt_w*2.5"/>
                                          </p:val>
                                        </p:tav>
                                        <p:tav tm="100000">
                                          <p:val>
                                            <p:strVal val="#ppt_w"/>
                                          </p:val>
                                        </p:tav>
                                      </p:tavLst>
                                    </p:anim>
                                    <p:anim calcmode="lin" valueType="num">
                                      <p:cBhvr>
                                        <p:cTn id="8" dur="2000" fill="hold"/>
                                        <p:tgtEl>
                                          <p:spTgt spid="7171"/>
                                        </p:tgtEl>
                                        <p:attrNameLst>
                                          <p:attrName>ppt_h</p:attrName>
                                        </p:attrNameLst>
                                      </p:cBhvr>
                                      <p:tavLst>
                                        <p:tav tm="0">
                                          <p:val>
                                            <p:strVal val="#ppt_h"/>
                                          </p:val>
                                        </p:tav>
                                        <p:tav tm="100000">
                                          <p:val>
                                            <p:strVal val="#ppt_h"/>
                                          </p:val>
                                        </p:tav>
                                      </p:tavLst>
                                    </p:anim>
                                    <p:anim calcmode="lin" valueType="num">
                                      <p:cBhvr>
                                        <p:cTn id="9" dur="2000" fill="hold"/>
                                        <p:tgtEl>
                                          <p:spTgt spid="7171"/>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7171"/>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71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7170">
                                            <p:txEl>
                                              <p:pRg st="1" end="1"/>
                                            </p:txEl>
                                          </p:spTgt>
                                        </p:tgtEl>
                                        <p:attrNameLst>
                                          <p:attrName>style.visibility</p:attrName>
                                        </p:attrNameLst>
                                      </p:cBhvr>
                                      <p:to>
                                        <p:strVal val="visible"/>
                                      </p:to>
                                    </p:set>
                                    <p:animEffect transition="in" filter="wipe(left)">
                                      <p:cBhvr>
                                        <p:cTn id="16" dur="500"/>
                                        <p:tgtEl>
                                          <p:spTgt spid="71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BED3311C-7907-D390-21DD-4A95AD9E768A}"/>
              </a:ext>
            </a:extLst>
          </p:cNvPr>
          <p:cNvSpPr>
            <a:spLocks noGrp="1" noChangeArrowheads="1"/>
          </p:cNvSpPr>
          <p:nvPr>
            <p:ph idx="4294967295"/>
          </p:nvPr>
        </p:nvSpPr>
        <p:spPr>
          <a:xfrm>
            <a:off x="457200" y="1524000"/>
            <a:ext cx="8229600" cy="4572000"/>
          </a:xfrm>
        </p:spPr>
        <p:txBody>
          <a:bodyPr/>
          <a:lstStyle/>
          <a:p>
            <a:pPr eaLnBrk="1" hangingPunct="1"/>
            <a:r>
              <a:rPr lang="en-US" altLang="en-US"/>
              <a:t>Ozone: </a:t>
            </a:r>
            <a:r>
              <a:rPr lang="en-US" altLang="en-US" sz="2400"/>
              <a:t>3-7%</a:t>
            </a:r>
            <a:r>
              <a:rPr lang="en-US" altLang="en-US"/>
              <a:t> </a:t>
            </a:r>
            <a:r>
              <a:rPr lang="en-US" altLang="en-US" sz="2400"/>
              <a:t>air pollutant and harmful to the respiratory track. In the upper atmosphere ozone filters damaging ultra violet light from reaching the</a:t>
            </a:r>
            <a:r>
              <a:rPr lang="en-US" altLang="en-US"/>
              <a:t> </a:t>
            </a:r>
            <a:r>
              <a:rPr lang="en-US" altLang="en-US" sz="2400"/>
              <a:t>earth. Low level Ozone is produced by car engines and industrial machinery.</a:t>
            </a:r>
          </a:p>
          <a:p>
            <a:pPr eaLnBrk="1" hangingPunct="1"/>
            <a:r>
              <a:rPr lang="en-US" altLang="en-US"/>
              <a:t>CFCs: Chlorofluorocarbons</a:t>
            </a:r>
          </a:p>
          <a:p>
            <a:pPr eaLnBrk="1" hangingPunct="1"/>
            <a:r>
              <a:rPr lang="en-US" altLang="en-US"/>
              <a:t>Developed in the early 1930s</a:t>
            </a:r>
          </a:p>
          <a:p>
            <a:pPr eaLnBrk="1" hangingPunct="1"/>
            <a:r>
              <a:rPr lang="en-US" altLang="en-US"/>
              <a:t>Polar Ozone depletion over Antarctica.</a:t>
            </a:r>
          </a:p>
          <a:p>
            <a:pPr eaLnBrk="1" hangingPunct="1"/>
            <a:r>
              <a:rPr lang="en-US" altLang="en-US"/>
              <a:t>Ozone depletion potential ODP  </a:t>
            </a:r>
          </a:p>
          <a:p>
            <a:pPr eaLnBrk="1" hangingPunct="1"/>
            <a:endParaRPr lang="en-US" altLang="en-US"/>
          </a:p>
        </p:txBody>
      </p:sp>
      <p:pic>
        <p:nvPicPr>
          <p:cNvPr id="38915" name="Rectangle 2">
            <a:extLst>
              <a:ext uri="{FF2B5EF4-FFF2-40B4-BE49-F238E27FC236}">
                <a16:creationId xmlns:a16="http://schemas.microsoft.com/office/drawing/2014/main" id="{4F3ED49B-C2F9-ED48-A028-7A871C150D89}"/>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randombar(horizontal)">
                                      <p:cBhvr>
                                        <p:cTn id="7" dur="600">
                                          <p:stCondLst>
                                            <p:cond delay="0"/>
                                          </p:stCondLst>
                                        </p:cTn>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FDE30B09-CF1C-E5E6-1258-2390462B29DD}"/>
              </a:ext>
            </a:extLst>
          </p:cNvPr>
          <p:cNvSpPr>
            <a:spLocks noGrp="1" noChangeArrowheads="1"/>
          </p:cNvSpPr>
          <p:nvPr>
            <p:ph idx="4294967295"/>
          </p:nvPr>
        </p:nvSpPr>
        <p:spPr>
          <a:xfrm>
            <a:off x="457200" y="1524000"/>
            <a:ext cx="8229600" cy="4572000"/>
          </a:xfrm>
        </p:spPr>
        <p:txBody>
          <a:bodyPr/>
          <a:lstStyle/>
          <a:p>
            <a:pPr eaLnBrk="1" hangingPunct="1"/>
            <a:r>
              <a:rPr lang="en-US" altLang="en-US"/>
              <a:t>Definition: The total set of Green House Gases (GHG) emitted directly and sometimes indirectly from an</a:t>
            </a:r>
          </a:p>
          <a:p>
            <a:pPr eaLnBrk="1" hangingPunct="1"/>
            <a:r>
              <a:rPr lang="en-US" altLang="en-US"/>
              <a:t>INDIVIDUAL</a:t>
            </a:r>
          </a:p>
          <a:p>
            <a:pPr eaLnBrk="1" hangingPunct="1"/>
            <a:r>
              <a:rPr lang="en-US" altLang="en-US"/>
              <a:t>ORGANIZATION</a:t>
            </a:r>
          </a:p>
          <a:p>
            <a:pPr eaLnBrk="1" hangingPunct="1"/>
            <a:r>
              <a:rPr lang="en-US" altLang="en-US"/>
              <a:t>EVENT </a:t>
            </a:r>
          </a:p>
          <a:p>
            <a:pPr eaLnBrk="1" hangingPunct="1"/>
            <a:r>
              <a:rPr lang="en-US" altLang="en-US"/>
              <a:t>PRODUCT</a:t>
            </a:r>
          </a:p>
          <a:p>
            <a:pPr eaLnBrk="1" hangingPunct="1">
              <a:buFontTx/>
              <a:buNone/>
            </a:pPr>
            <a:endParaRPr lang="en-US" altLang="en-US"/>
          </a:p>
        </p:txBody>
      </p:sp>
      <p:pic>
        <p:nvPicPr>
          <p:cNvPr id="39939" name="Rectangle 2">
            <a:extLst>
              <a:ext uri="{FF2B5EF4-FFF2-40B4-BE49-F238E27FC236}">
                <a16:creationId xmlns:a16="http://schemas.microsoft.com/office/drawing/2014/main" id="{49D648BD-94AC-5DA5-D5A4-34837AEA90B2}"/>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randombar(horizontal)">
                                      <p:cBhvr>
                                        <p:cTn id="7" dur="600">
                                          <p:stCondLst>
                                            <p:cond delay="0"/>
                                          </p:stCondLst>
                                        </p:cTn>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983BDB80-AA3E-51F3-E029-8FA2FC6AA618}"/>
              </a:ext>
            </a:extLst>
          </p:cNvPr>
          <p:cNvSpPr>
            <a:spLocks noGrp="1" noChangeArrowheads="1"/>
          </p:cNvSpPr>
          <p:nvPr>
            <p:ph idx="4294967295"/>
          </p:nvPr>
        </p:nvSpPr>
        <p:spPr>
          <a:xfrm>
            <a:off x="457200" y="1524000"/>
            <a:ext cx="8229600" cy="4572000"/>
          </a:xfrm>
        </p:spPr>
        <p:txBody>
          <a:bodyPr/>
          <a:lstStyle/>
          <a:p>
            <a:pPr eaLnBrk="1" hangingPunct="1"/>
            <a:r>
              <a:rPr lang="en-US" altLang="en-US"/>
              <a:t>Definition: </a:t>
            </a:r>
            <a:r>
              <a:rPr lang="en-US" altLang="en-US" sz="2800"/>
              <a:t>Is the total set of green house gases GHG emitted by an individual, organization, event or product. (UK Carbon Trust 2008.)</a:t>
            </a:r>
          </a:p>
          <a:p>
            <a:pPr eaLnBrk="1" hangingPunct="1"/>
            <a:r>
              <a:rPr lang="en-US" altLang="en-US" sz="2800"/>
              <a:t>UK Study by Gary Hag et. al., 2007 with the Stockholm Environment Institute found on average that carbon foot prints for individuals are higher for the demographics of ages 50-65 registering at 13.5 tonnes/capita.</a:t>
            </a:r>
          </a:p>
          <a:p>
            <a:pPr eaLnBrk="1" hangingPunct="1">
              <a:buFontTx/>
              <a:buNone/>
            </a:pPr>
            <a:endParaRPr lang="en-US" altLang="en-US" sz="2800"/>
          </a:p>
        </p:txBody>
      </p:sp>
      <p:pic>
        <p:nvPicPr>
          <p:cNvPr id="40963" name="Rectangle 2">
            <a:extLst>
              <a:ext uri="{FF2B5EF4-FFF2-40B4-BE49-F238E27FC236}">
                <a16:creationId xmlns:a16="http://schemas.microsoft.com/office/drawing/2014/main" id="{62C538D3-1D4F-5DB1-F624-5BD991FF9D53}"/>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randombar(horizontal)">
                                      <p:cBhvr>
                                        <p:cTn id="7" dur="600">
                                          <p:stCondLst>
                                            <p:cond delay="0"/>
                                          </p:stCondLst>
                                        </p:cTn>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63ED0A4B-CEB2-FADC-145C-0F351737535A}"/>
              </a:ext>
            </a:extLst>
          </p:cNvPr>
          <p:cNvSpPr>
            <a:spLocks noGrp="1" noChangeArrowheads="1"/>
          </p:cNvSpPr>
          <p:nvPr>
            <p:ph idx="4294967295"/>
          </p:nvPr>
        </p:nvSpPr>
        <p:spPr>
          <a:xfrm>
            <a:off x="457200" y="1524000"/>
            <a:ext cx="8229600" cy="4572000"/>
          </a:xfrm>
        </p:spPr>
        <p:txBody>
          <a:bodyPr/>
          <a:lstStyle/>
          <a:p>
            <a:pPr eaLnBrk="1" hangingPunct="1">
              <a:lnSpc>
                <a:spcPct val="90000"/>
              </a:lnSpc>
            </a:pPr>
            <a:r>
              <a:rPr lang="en-US" altLang="en-US">
                <a:solidFill>
                  <a:schemeClr val="accent2"/>
                </a:solidFill>
              </a:rPr>
              <a:t>Events</a:t>
            </a:r>
            <a:r>
              <a:rPr lang="en-US" altLang="en-US"/>
              <a:t>/Holidays: </a:t>
            </a:r>
            <a:r>
              <a:rPr lang="en-US" altLang="en-US" sz="2800">
                <a:solidFill>
                  <a:schemeClr val="accent2"/>
                </a:solidFill>
              </a:rPr>
              <a:t>Olympics </a:t>
            </a:r>
            <a:r>
              <a:rPr lang="en-US" altLang="en-US" sz="2800"/>
              <a:t>Held every four years has it’s own carbon foot print.</a:t>
            </a:r>
          </a:p>
          <a:p>
            <a:pPr eaLnBrk="1" hangingPunct="1">
              <a:lnSpc>
                <a:spcPct val="90000"/>
              </a:lnSpc>
            </a:pPr>
            <a:r>
              <a:rPr lang="en-US" altLang="en-US" sz="2800"/>
              <a:t>Corporations especially with a large employee base have their own carbon footprint. </a:t>
            </a:r>
            <a:r>
              <a:rPr lang="en-US" altLang="en-US" sz="2800">
                <a:solidFill>
                  <a:schemeClr val="accent2"/>
                </a:solidFill>
              </a:rPr>
              <a:t>New Years, 4</a:t>
            </a:r>
            <a:r>
              <a:rPr lang="en-US" altLang="en-US" sz="2800" baseline="30000">
                <a:solidFill>
                  <a:schemeClr val="accent2"/>
                </a:solidFill>
              </a:rPr>
              <a:t>th</a:t>
            </a:r>
            <a:r>
              <a:rPr lang="en-US" altLang="en-US" sz="2800">
                <a:solidFill>
                  <a:schemeClr val="accent2"/>
                </a:solidFill>
              </a:rPr>
              <a:t> of July etc.</a:t>
            </a:r>
          </a:p>
          <a:p>
            <a:pPr eaLnBrk="1" hangingPunct="1">
              <a:lnSpc>
                <a:spcPct val="90000"/>
              </a:lnSpc>
            </a:pPr>
            <a:r>
              <a:rPr lang="en-US" altLang="en-US" sz="2800">
                <a:solidFill>
                  <a:schemeClr val="accent2"/>
                </a:solidFill>
              </a:rPr>
              <a:t>Products</a:t>
            </a:r>
            <a:r>
              <a:rPr lang="en-US" altLang="en-US" sz="2800"/>
              <a:t> have their own carbon footprint.</a:t>
            </a:r>
          </a:p>
          <a:p>
            <a:pPr eaLnBrk="1" hangingPunct="1">
              <a:lnSpc>
                <a:spcPct val="90000"/>
              </a:lnSpc>
            </a:pPr>
            <a:r>
              <a:rPr lang="en-US" altLang="en-US" sz="2800">
                <a:solidFill>
                  <a:schemeClr val="accent2"/>
                </a:solidFill>
              </a:rPr>
              <a:t>Countries and Nations</a:t>
            </a:r>
            <a:r>
              <a:rPr lang="en-US" altLang="en-US" sz="2800"/>
              <a:t> have their own carbon footprint.</a:t>
            </a:r>
          </a:p>
          <a:p>
            <a:pPr eaLnBrk="1" hangingPunct="1">
              <a:lnSpc>
                <a:spcPct val="90000"/>
              </a:lnSpc>
            </a:pPr>
            <a:r>
              <a:rPr lang="en-US" altLang="en-US" sz="2800">
                <a:solidFill>
                  <a:schemeClr val="accent2"/>
                </a:solidFill>
              </a:rPr>
              <a:t>Individual households</a:t>
            </a:r>
            <a:r>
              <a:rPr lang="en-US" altLang="en-US" sz="2800"/>
              <a:t> have their own carbon footprint.</a:t>
            </a:r>
          </a:p>
          <a:p>
            <a:pPr eaLnBrk="1" hangingPunct="1">
              <a:lnSpc>
                <a:spcPct val="90000"/>
              </a:lnSpc>
            </a:pPr>
            <a:endParaRPr lang="en-US" altLang="en-US" sz="2800"/>
          </a:p>
          <a:p>
            <a:pPr eaLnBrk="1" hangingPunct="1">
              <a:lnSpc>
                <a:spcPct val="90000"/>
              </a:lnSpc>
              <a:buFontTx/>
              <a:buNone/>
            </a:pPr>
            <a:endParaRPr lang="en-US" altLang="en-US" sz="2800"/>
          </a:p>
        </p:txBody>
      </p:sp>
      <p:pic>
        <p:nvPicPr>
          <p:cNvPr id="41987" name="Rectangle 2">
            <a:extLst>
              <a:ext uri="{FF2B5EF4-FFF2-40B4-BE49-F238E27FC236}">
                <a16:creationId xmlns:a16="http://schemas.microsoft.com/office/drawing/2014/main" id="{F93F69CF-EFF4-7947-B8C6-342A942E8516}"/>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randombar(horizontal)">
                                      <p:cBhvr>
                                        <p:cTn id="7" dur="600">
                                          <p:stCondLst>
                                            <p:cond delay="0"/>
                                          </p:stCondLst>
                                        </p:cTn>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20101-WA0000.mp4">
            <a:hlinkClick r:id="" action="ppaction://media"/>
            <a:extLst>
              <a:ext uri="{FF2B5EF4-FFF2-40B4-BE49-F238E27FC236}">
                <a16:creationId xmlns:a16="http://schemas.microsoft.com/office/drawing/2014/main" id="{9C5A0915-913D-2EA5-CC2C-B8A6C6F7B7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8200"/>
            <a:ext cx="9144000" cy="5181600"/>
          </a:xfrm>
          <a:prstGeom prst="rect">
            <a:avLst/>
          </a:prstGeom>
        </p:spPr>
      </p:pic>
    </p:spTree>
    <p:extLst>
      <p:ext uri="{BB962C8B-B14F-4D97-AF65-F5344CB8AC3E}">
        <p14:creationId xmlns:p14="http://schemas.microsoft.com/office/powerpoint/2010/main" val="305522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11224-WA0019.mp4">
            <a:hlinkClick r:id="" action="ppaction://media"/>
            <a:extLst>
              <a:ext uri="{FF2B5EF4-FFF2-40B4-BE49-F238E27FC236}">
                <a16:creationId xmlns:a16="http://schemas.microsoft.com/office/drawing/2014/main" id="{F6A77969-B265-F581-7977-24DE69DD02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3188" y="0"/>
            <a:ext cx="3856037" cy="6858000"/>
          </a:xfrm>
          <a:prstGeom prst="rect">
            <a:avLst/>
          </a:prstGeom>
        </p:spPr>
      </p:pic>
    </p:spTree>
    <p:extLst>
      <p:ext uri="{BB962C8B-B14F-4D97-AF65-F5344CB8AC3E}">
        <p14:creationId xmlns:p14="http://schemas.microsoft.com/office/powerpoint/2010/main" val="27671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E300DB24-F7CD-D4DD-51FD-2602D513E7E2}"/>
              </a:ext>
            </a:extLst>
          </p:cNvPr>
          <p:cNvSpPr>
            <a:spLocks noGrp="1" noChangeArrowheads="1"/>
          </p:cNvSpPr>
          <p:nvPr>
            <p:ph idx="4294967295"/>
          </p:nvPr>
        </p:nvSpPr>
        <p:spPr>
          <a:xfrm>
            <a:off x="457200" y="1524000"/>
            <a:ext cx="8229600" cy="4572000"/>
          </a:xfrm>
        </p:spPr>
        <p:txBody>
          <a:bodyPr/>
          <a:lstStyle/>
          <a:p>
            <a:pPr eaLnBrk="1" hangingPunct="1"/>
            <a:r>
              <a:rPr lang="en-US" altLang="en-US" sz="2800"/>
              <a:t>Countries with the largest carbon footprints are:</a:t>
            </a:r>
          </a:p>
          <a:p>
            <a:pPr eaLnBrk="1" hangingPunct="1"/>
            <a:r>
              <a:rPr lang="en-US" altLang="en-US" sz="2800"/>
              <a:t>China </a:t>
            </a:r>
          </a:p>
          <a:p>
            <a:pPr eaLnBrk="1" hangingPunct="1"/>
            <a:r>
              <a:rPr lang="en-US" altLang="en-US" sz="2800"/>
              <a:t>USA</a:t>
            </a:r>
          </a:p>
          <a:p>
            <a:pPr eaLnBrk="1" hangingPunct="1"/>
            <a:r>
              <a:rPr lang="en-US" altLang="en-US" sz="2800"/>
              <a:t>South Korea</a:t>
            </a:r>
          </a:p>
          <a:p>
            <a:pPr eaLnBrk="1" hangingPunct="1"/>
            <a:r>
              <a:rPr lang="en-US" altLang="en-US" sz="2800"/>
              <a:t>Singapore</a:t>
            </a:r>
          </a:p>
          <a:p>
            <a:pPr eaLnBrk="1" hangingPunct="1"/>
            <a:r>
              <a:rPr lang="en-US" altLang="en-US" sz="2800"/>
              <a:t>India</a:t>
            </a:r>
          </a:p>
          <a:p>
            <a:pPr eaLnBrk="1" hangingPunct="1">
              <a:buFontTx/>
              <a:buNone/>
            </a:pPr>
            <a:endParaRPr lang="en-US" altLang="en-US" sz="2800"/>
          </a:p>
        </p:txBody>
      </p:sp>
      <p:pic>
        <p:nvPicPr>
          <p:cNvPr id="43011" name="Rectangle 2">
            <a:extLst>
              <a:ext uri="{FF2B5EF4-FFF2-40B4-BE49-F238E27FC236}">
                <a16:creationId xmlns:a16="http://schemas.microsoft.com/office/drawing/2014/main" id="{22FC0421-D701-47D4-4981-4AE7548F1DFB}"/>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randombar(horizontal)">
                                      <p:cBhvr>
                                        <p:cTn id="7" dur="600">
                                          <p:stCondLst>
                                            <p:cond delay="0"/>
                                          </p:stCondLst>
                                        </p:cTn>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BFA86215-AB35-9B14-7949-F11C212A3057}"/>
              </a:ext>
            </a:extLst>
          </p:cNvPr>
          <p:cNvSpPr>
            <a:spLocks noGrp="1" noChangeArrowheads="1"/>
          </p:cNvSpPr>
          <p:nvPr>
            <p:ph idx="4294967295"/>
          </p:nvPr>
        </p:nvSpPr>
        <p:spPr>
          <a:xfrm>
            <a:off x="457200" y="1524000"/>
            <a:ext cx="8229600" cy="4572000"/>
          </a:xfrm>
        </p:spPr>
        <p:txBody>
          <a:bodyPr/>
          <a:lstStyle/>
          <a:p>
            <a:pPr eaLnBrk="1" hangingPunct="1"/>
            <a:r>
              <a:rPr lang="en-US" altLang="en-US" sz="2800"/>
              <a:t>City with the largest carbon footprints are:</a:t>
            </a:r>
          </a:p>
          <a:p>
            <a:pPr eaLnBrk="1" hangingPunct="1"/>
            <a:r>
              <a:rPr lang="en-US" altLang="en-US" sz="2800"/>
              <a:t>Linfen, China due to coal and particulates.</a:t>
            </a:r>
          </a:p>
          <a:p>
            <a:pPr eaLnBrk="1" hangingPunct="1"/>
            <a:r>
              <a:rPr lang="en-US" altLang="en-US" sz="2800"/>
              <a:t>Literally hard to breath</a:t>
            </a:r>
          </a:p>
          <a:p>
            <a:pPr eaLnBrk="1" hangingPunct="1"/>
            <a:r>
              <a:rPr lang="en-US" altLang="en-US" sz="2800"/>
              <a:t>Upper respiratory track noticeably affected</a:t>
            </a:r>
          </a:p>
          <a:p>
            <a:pPr eaLnBrk="1" hangingPunct="1"/>
            <a:r>
              <a:rPr lang="en-US" altLang="en-US" sz="2800"/>
              <a:t>Rationale by indigenous people in Linfen is we have jobs, food and can trade off for our health.</a:t>
            </a:r>
          </a:p>
          <a:p>
            <a:pPr eaLnBrk="1" hangingPunct="1">
              <a:buFontTx/>
              <a:buNone/>
            </a:pPr>
            <a:endParaRPr lang="en-US" altLang="en-US" sz="2800"/>
          </a:p>
        </p:txBody>
      </p:sp>
      <p:pic>
        <p:nvPicPr>
          <p:cNvPr id="44035" name="Rectangle 2">
            <a:extLst>
              <a:ext uri="{FF2B5EF4-FFF2-40B4-BE49-F238E27FC236}">
                <a16:creationId xmlns:a16="http://schemas.microsoft.com/office/drawing/2014/main" id="{0AA925B8-8241-A7B8-B08B-386C881B05A9}"/>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randombar(horizontal)">
                                      <p:cBhvr>
                                        <p:cTn id="7" dur="600">
                                          <p:stCondLst>
                                            <p:cond delay="0"/>
                                          </p:stCondLst>
                                        </p:cTn>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3">
            <a:extLst>
              <a:ext uri="{FF2B5EF4-FFF2-40B4-BE49-F238E27FC236}">
                <a16:creationId xmlns:a16="http://schemas.microsoft.com/office/drawing/2014/main" id="{1E18A0A0-9A28-F448-3D60-43F55B871FDE}"/>
              </a:ext>
            </a:extLst>
          </p:cNvPr>
          <p:cNvSpPr>
            <a:spLocks noGrp="1" noChangeArrowheads="1"/>
          </p:cNvSpPr>
          <p:nvPr>
            <p:ph idx="4294967295"/>
          </p:nvPr>
        </p:nvSpPr>
        <p:spPr>
          <a:xfrm>
            <a:off x="457200" y="1524000"/>
            <a:ext cx="8229600" cy="4572000"/>
          </a:xfrm>
        </p:spPr>
        <p:txBody>
          <a:bodyPr/>
          <a:lstStyle/>
          <a:p>
            <a:pPr eaLnBrk="1" hangingPunct="1"/>
            <a:r>
              <a:rPr lang="en-US" altLang="en-US"/>
              <a:t>Definition: A measure of how much a  green house gas could contribute to global warming.</a:t>
            </a:r>
          </a:p>
          <a:p>
            <a:pPr eaLnBrk="1" hangingPunct="1"/>
            <a:r>
              <a:rPr lang="en-US" altLang="en-US"/>
              <a:t>Global warming is affected by a gases atmospheric lifetime.</a:t>
            </a:r>
          </a:p>
          <a:p>
            <a:pPr eaLnBrk="1" hangingPunct="1"/>
            <a:r>
              <a:rPr lang="en-US" altLang="en-US"/>
              <a:t>Molecules may be highly destructive to the atmosphere short term while molecules with longer life spans destroy the atmosphere at a slower rate. </a:t>
            </a:r>
          </a:p>
          <a:p>
            <a:pPr eaLnBrk="1" hangingPunct="1"/>
            <a:endParaRPr lang="en-US" altLang="en-US" sz="2800"/>
          </a:p>
          <a:p>
            <a:pPr eaLnBrk="1" hangingPunct="1">
              <a:buFontTx/>
              <a:buNone/>
            </a:pPr>
            <a:endParaRPr lang="en-US" altLang="en-US" sz="2800"/>
          </a:p>
        </p:txBody>
      </p:sp>
      <p:pic>
        <p:nvPicPr>
          <p:cNvPr id="45059" name="Rectangle 2">
            <a:extLst>
              <a:ext uri="{FF2B5EF4-FFF2-40B4-BE49-F238E27FC236}">
                <a16:creationId xmlns:a16="http://schemas.microsoft.com/office/drawing/2014/main" id="{79E8C40F-593B-966D-572C-55D3E39CF203}"/>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637463"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randombar(horizontal)">
                                      <p:cBhvr>
                                        <p:cTn id="7" dur="600">
                                          <p:stCondLst>
                                            <p:cond delay="0"/>
                                          </p:stCondLst>
                                        </p:cTn>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9608EC2E-CBE2-A2F6-6F84-024B5CEE00D4}"/>
              </a:ext>
            </a:extLst>
          </p:cNvPr>
          <p:cNvSpPr>
            <a:spLocks noGrp="1" noChangeArrowheads="1"/>
          </p:cNvSpPr>
          <p:nvPr>
            <p:ph idx="4294967295"/>
          </p:nvPr>
        </p:nvSpPr>
        <p:spPr>
          <a:xfrm>
            <a:off x="457200" y="1524000"/>
            <a:ext cx="8229600" cy="4572000"/>
          </a:xfrm>
        </p:spPr>
        <p:txBody>
          <a:bodyPr/>
          <a:lstStyle/>
          <a:p>
            <a:pPr eaLnBrk="1" hangingPunct="1"/>
            <a:r>
              <a:rPr lang="en-US" altLang="en-US" sz="2400">
                <a:solidFill>
                  <a:schemeClr val="accent2"/>
                </a:solidFill>
              </a:rPr>
              <a:t>The average time for any molecule to stay in the atmosphere before being removed by mixing into the ocean or by photosynthesis.</a:t>
            </a:r>
          </a:p>
          <a:p>
            <a:pPr eaLnBrk="1" hangingPunct="1"/>
            <a:r>
              <a:rPr lang="en-US" altLang="en-US" sz="2400"/>
              <a:t>Carbon Dioxide: lifetime cannot be specified and has GWP of one.</a:t>
            </a:r>
          </a:p>
          <a:p>
            <a:pPr eaLnBrk="1" hangingPunct="1"/>
            <a:r>
              <a:rPr lang="en-US" altLang="en-US" sz="2400"/>
              <a:t>Methane: lifetime of 12 +/-3 years and GWP of 72.</a:t>
            </a:r>
          </a:p>
          <a:p>
            <a:pPr eaLnBrk="1" hangingPunct="1"/>
            <a:r>
              <a:rPr lang="en-US" altLang="en-US" sz="2400"/>
              <a:t>Nitrous Oxide: life time 114 years and GWP 289.</a:t>
            </a:r>
          </a:p>
          <a:p>
            <a:pPr eaLnBrk="1" hangingPunct="1"/>
            <a:r>
              <a:rPr lang="en-US" altLang="en-US" sz="2400"/>
              <a:t>CFCs: vary in lifetimes from 12-50,000 years GWP 5,160-15,000 (very high).</a:t>
            </a:r>
          </a:p>
          <a:p>
            <a:pPr eaLnBrk="1" hangingPunct="1"/>
            <a:endParaRPr lang="en-US" altLang="en-US" sz="2400"/>
          </a:p>
          <a:p>
            <a:pPr eaLnBrk="1" hangingPunct="1"/>
            <a:endParaRPr lang="en-US" altLang="en-US" sz="2800"/>
          </a:p>
          <a:p>
            <a:pPr eaLnBrk="1" hangingPunct="1">
              <a:buFontTx/>
              <a:buNone/>
            </a:pPr>
            <a:endParaRPr lang="en-US" altLang="en-US" sz="2800"/>
          </a:p>
        </p:txBody>
      </p:sp>
      <p:pic>
        <p:nvPicPr>
          <p:cNvPr id="46083" name="Rectangle 2">
            <a:extLst>
              <a:ext uri="{FF2B5EF4-FFF2-40B4-BE49-F238E27FC236}">
                <a16:creationId xmlns:a16="http://schemas.microsoft.com/office/drawing/2014/main" id="{6DC0AE4D-D8B4-B133-1C92-BBBCEC44353F}"/>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165100"/>
            <a:ext cx="7437437" cy="12922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randombar(horizontal)">
                                      <p:cBhvr>
                                        <p:cTn id="7" dur="600">
                                          <p:stCondLst>
                                            <p:cond delay="0"/>
                                          </p:stCondLst>
                                        </p:cTn>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A1FA0E69-64BC-A021-18C9-6ED0BAB4D686}"/>
              </a:ext>
            </a:extLst>
          </p:cNvPr>
          <p:cNvSpPr>
            <a:spLocks noGrp="1" noChangeArrowheads="1"/>
          </p:cNvSpPr>
          <p:nvPr>
            <p:ph type="subTitle" idx="4294967295"/>
          </p:nvPr>
        </p:nvSpPr>
        <p:spPr>
          <a:xfrm>
            <a:off x="457200" y="3700463"/>
            <a:ext cx="8305800" cy="1143000"/>
          </a:xfrm>
        </p:spPr>
        <p:txBody>
          <a:bodyPr/>
          <a:lstStyle/>
          <a:p>
            <a:pPr marL="0" indent="0" algn="ctr" eaLnBrk="1" hangingPunct="1">
              <a:lnSpc>
                <a:spcPct val="80000"/>
              </a:lnSpc>
              <a:buFont typeface="Wingdings 2" panose="05020102010507070707" pitchFamily="18" charset="2"/>
              <a:buNone/>
            </a:pPr>
            <a:endParaRPr lang="en-US" altLang="en-US" sz="1800">
              <a:solidFill>
                <a:schemeClr val="tx2"/>
              </a:solidFill>
            </a:endParaRPr>
          </a:p>
          <a:p>
            <a:pPr marL="0" indent="0" algn="ctr" eaLnBrk="1" hangingPunct="1">
              <a:lnSpc>
                <a:spcPct val="80000"/>
              </a:lnSpc>
              <a:buFont typeface="Wingdings 2" panose="05020102010507070707" pitchFamily="18" charset="2"/>
              <a:buNone/>
            </a:pPr>
            <a:r>
              <a:rPr lang="en-US" altLang="en-US" sz="2000">
                <a:solidFill>
                  <a:schemeClr val="tx2"/>
                </a:solidFill>
              </a:rPr>
              <a:t>Established on the Kyoto Protocol ratified in Kyoto, Japan in 1997 COP3-Conference of Parties III whereby most industrialized nations and European economies agreed to a general framework and legally binding obligations that included specific targets to reduce carbon emissions of anthropogenic GHGs such as carbon dioxide, methane, nitrous oxide and sulfur</a:t>
            </a:r>
            <a:r>
              <a:rPr lang="en-US" altLang="en-US" sz="1600">
                <a:solidFill>
                  <a:schemeClr val="tx2"/>
                </a:solidFill>
              </a:rPr>
              <a:t>.</a:t>
            </a:r>
          </a:p>
        </p:txBody>
      </p:sp>
      <p:pic>
        <p:nvPicPr>
          <p:cNvPr id="8195" name="Rectangle 2">
            <a:extLst>
              <a:ext uri="{FF2B5EF4-FFF2-40B4-BE49-F238E27FC236}">
                <a16:creationId xmlns:a16="http://schemas.microsoft.com/office/drawing/2014/main" id="{48D76778-912D-766F-DB1C-8FADE42F0864}"/>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450850" y="1427163"/>
            <a:ext cx="83216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2000" fill="hold"/>
                                        <p:tgtEl>
                                          <p:spTgt spid="8195"/>
                                        </p:tgtEl>
                                        <p:attrNameLst>
                                          <p:attrName>ppt_w</p:attrName>
                                        </p:attrNameLst>
                                      </p:cBhvr>
                                      <p:tavLst>
                                        <p:tav tm="0">
                                          <p:val>
                                            <p:strVal val="#ppt_w*2.5"/>
                                          </p:val>
                                        </p:tav>
                                        <p:tav tm="100000">
                                          <p:val>
                                            <p:strVal val="#ppt_w"/>
                                          </p:val>
                                        </p:tav>
                                      </p:tavLst>
                                    </p:anim>
                                    <p:anim calcmode="lin" valueType="num">
                                      <p:cBhvr>
                                        <p:cTn id="8" dur="2000" fill="hold"/>
                                        <p:tgtEl>
                                          <p:spTgt spid="8195"/>
                                        </p:tgtEl>
                                        <p:attrNameLst>
                                          <p:attrName>ppt_h</p:attrName>
                                        </p:attrNameLst>
                                      </p:cBhvr>
                                      <p:tavLst>
                                        <p:tav tm="0">
                                          <p:val>
                                            <p:strVal val="#ppt_h"/>
                                          </p:val>
                                        </p:tav>
                                        <p:tav tm="100000">
                                          <p:val>
                                            <p:strVal val="#ppt_h"/>
                                          </p:val>
                                        </p:tav>
                                      </p:tavLst>
                                    </p:anim>
                                    <p:anim calcmode="lin" valueType="num">
                                      <p:cBhvr>
                                        <p:cTn id="9" dur="2000" fill="hold"/>
                                        <p:tgtEl>
                                          <p:spTgt spid="8195"/>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8195"/>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81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8194">
                                            <p:txEl>
                                              <p:pRg st="1" end="1"/>
                                            </p:txEl>
                                          </p:spTgt>
                                        </p:tgtEl>
                                        <p:attrNameLst>
                                          <p:attrName>style.visibility</p:attrName>
                                        </p:attrNameLst>
                                      </p:cBhvr>
                                      <p:to>
                                        <p:strVal val="visible"/>
                                      </p:to>
                                    </p:set>
                                    <p:animEffect transition="in" filter="wipe(left)">
                                      <p:cBhvr>
                                        <p:cTn id="16" dur="500"/>
                                        <p:tgtEl>
                                          <p:spTgt spid="81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9EDF6EA5-B3E5-2573-29AA-A744DBE362CF}"/>
              </a:ext>
            </a:extLst>
          </p:cNvPr>
          <p:cNvSpPr>
            <a:spLocks noGrp="1" noChangeArrowheads="1"/>
          </p:cNvSpPr>
          <p:nvPr>
            <p:ph idx="4294967295"/>
          </p:nvPr>
        </p:nvSpPr>
        <p:spPr>
          <a:xfrm>
            <a:off x="457200" y="1524000"/>
            <a:ext cx="8229600" cy="4572000"/>
          </a:xfrm>
        </p:spPr>
        <p:txBody>
          <a:bodyPr/>
          <a:lstStyle/>
          <a:p>
            <a:pPr eaLnBrk="1" hangingPunct="1"/>
            <a:r>
              <a:rPr lang="en-US" altLang="en-US" sz="2400"/>
              <a:t>Definition: The increase of the earth’s temperature near surface air and over oceans since the mid-1900s and the projections that it will continue.</a:t>
            </a:r>
          </a:p>
          <a:p>
            <a:pPr eaLnBrk="1" hangingPunct="1"/>
            <a:r>
              <a:rPr lang="en-US" altLang="en-US" sz="2400"/>
              <a:t>Causes of increased greenhouse gases.</a:t>
            </a:r>
          </a:p>
          <a:p>
            <a:pPr eaLnBrk="1" hangingPunct="1"/>
            <a:r>
              <a:rPr lang="en-US" altLang="en-US" sz="2400"/>
              <a:t>Human activity-increased population-6.8 billion projected to reach 9.3 billion in 2050.</a:t>
            </a:r>
          </a:p>
          <a:p>
            <a:pPr eaLnBrk="1" hangingPunct="1"/>
            <a:r>
              <a:rPr lang="en-US" altLang="en-US" sz="2400"/>
              <a:t>Fossil fuel burning.</a:t>
            </a:r>
          </a:p>
          <a:p>
            <a:pPr eaLnBrk="1" hangingPunct="1"/>
            <a:r>
              <a:rPr lang="en-US" altLang="en-US" sz="2400"/>
              <a:t>Deforestation.</a:t>
            </a:r>
          </a:p>
          <a:p>
            <a:pPr eaLnBrk="1" hangingPunct="1"/>
            <a:r>
              <a:rPr lang="en-US" altLang="en-US" sz="2400"/>
              <a:t>Pre-industrial volcanic eruptions.</a:t>
            </a:r>
          </a:p>
          <a:p>
            <a:pPr eaLnBrk="1" hangingPunct="1"/>
            <a:r>
              <a:rPr lang="en-US" altLang="en-US" sz="2400">
                <a:solidFill>
                  <a:schemeClr val="accent2"/>
                </a:solidFill>
              </a:rPr>
              <a:t>WARS ????</a:t>
            </a:r>
          </a:p>
          <a:p>
            <a:pPr eaLnBrk="1" hangingPunct="1"/>
            <a:endParaRPr lang="en-US" altLang="en-US" sz="2400">
              <a:solidFill>
                <a:schemeClr val="accent2"/>
              </a:solidFill>
            </a:endParaRPr>
          </a:p>
          <a:p>
            <a:pPr eaLnBrk="1" hangingPunct="1"/>
            <a:endParaRPr lang="en-US" altLang="en-US" sz="2800">
              <a:solidFill>
                <a:schemeClr val="accent2"/>
              </a:solidFill>
            </a:endParaRPr>
          </a:p>
          <a:p>
            <a:pPr eaLnBrk="1" hangingPunct="1">
              <a:buFontTx/>
              <a:buNone/>
            </a:pPr>
            <a:endParaRPr lang="en-US" altLang="en-US" sz="2800">
              <a:solidFill>
                <a:schemeClr val="accent2"/>
              </a:solidFill>
            </a:endParaRPr>
          </a:p>
        </p:txBody>
      </p:sp>
      <p:pic>
        <p:nvPicPr>
          <p:cNvPr id="47107" name="Rectangle 2">
            <a:extLst>
              <a:ext uri="{FF2B5EF4-FFF2-40B4-BE49-F238E27FC236}">
                <a16:creationId xmlns:a16="http://schemas.microsoft.com/office/drawing/2014/main" id="{36EE2535-88FB-1A57-7E7F-80F572476B33}"/>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randombar(horizontal)">
                                      <p:cBhvr>
                                        <p:cTn id="7" dur="600">
                                          <p:stCondLst>
                                            <p:cond delay="0"/>
                                          </p:stCondLst>
                                        </p:cTn>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3">
            <a:extLst>
              <a:ext uri="{FF2B5EF4-FFF2-40B4-BE49-F238E27FC236}">
                <a16:creationId xmlns:a16="http://schemas.microsoft.com/office/drawing/2014/main" id="{DBA3623F-9C03-85B1-C299-6A6043D3A3A0}"/>
              </a:ext>
            </a:extLst>
          </p:cNvPr>
          <p:cNvSpPr>
            <a:spLocks noGrp="1" noChangeArrowheads="1"/>
          </p:cNvSpPr>
          <p:nvPr>
            <p:ph idx="4294967295"/>
          </p:nvPr>
        </p:nvSpPr>
        <p:spPr>
          <a:xfrm>
            <a:off x="457200" y="1524000"/>
            <a:ext cx="8229600" cy="4572000"/>
          </a:xfrm>
        </p:spPr>
        <p:txBody>
          <a:bodyPr/>
          <a:lstStyle/>
          <a:p>
            <a:pPr eaLnBrk="1" hangingPunct="1"/>
            <a:r>
              <a:rPr lang="en-US" altLang="en-US" sz="2400"/>
              <a:t>Definition: The rate at which our population consumes resources given population numbers, levels of consumption and the impact caused by technology.</a:t>
            </a:r>
          </a:p>
          <a:p>
            <a:pPr eaLnBrk="1" hangingPunct="1"/>
            <a:r>
              <a:rPr lang="en-US" altLang="en-US" sz="2400"/>
              <a:t>Human Impact Equation: </a:t>
            </a:r>
            <a:r>
              <a:rPr lang="en-US" altLang="en-US" sz="2400" b="1">
                <a:solidFill>
                  <a:schemeClr val="accent2"/>
                </a:solidFill>
              </a:rPr>
              <a:t>Population</a:t>
            </a:r>
            <a:r>
              <a:rPr lang="en-US" altLang="en-US" sz="2400"/>
              <a:t> (P) x </a:t>
            </a:r>
            <a:r>
              <a:rPr lang="en-US" altLang="en-US" sz="2400" b="1">
                <a:solidFill>
                  <a:srgbClr val="FEFCDF"/>
                </a:solidFill>
              </a:rPr>
              <a:t>Level of Consumption</a:t>
            </a:r>
            <a:r>
              <a:rPr lang="en-US" altLang="en-US" sz="2400">
                <a:solidFill>
                  <a:srgbClr val="FEFCDF"/>
                </a:solidFill>
              </a:rPr>
              <a:t> </a:t>
            </a:r>
            <a:r>
              <a:rPr lang="en-US" altLang="en-US" sz="2400"/>
              <a:t>(L) x </a:t>
            </a:r>
            <a:r>
              <a:rPr lang="en-US" altLang="en-US" sz="2400">
                <a:solidFill>
                  <a:srgbClr val="FEFCDF"/>
                </a:solidFill>
              </a:rPr>
              <a:t>Technological usage </a:t>
            </a:r>
            <a:r>
              <a:rPr lang="en-US" altLang="en-US" sz="2400"/>
              <a:t>(T) = </a:t>
            </a:r>
            <a:r>
              <a:rPr lang="en-US" altLang="en-US" sz="2400" b="1">
                <a:solidFill>
                  <a:srgbClr val="FEFCDF"/>
                </a:solidFill>
              </a:rPr>
              <a:t>Environmental Impact </a:t>
            </a:r>
            <a:r>
              <a:rPr lang="en-US" altLang="en-US" sz="2400"/>
              <a:t>(E).</a:t>
            </a:r>
          </a:p>
          <a:p>
            <a:pPr eaLnBrk="1" hangingPunct="1"/>
            <a:r>
              <a:rPr lang="en-US" altLang="en-US" sz="2400" b="1">
                <a:solidFill>
                  <a:schemeClr val="accent2"/>
                </a:solidFill>
              </a:rPr>
              <a:t>E=P x L x T</a:t>
            </a:r>
          </a:p>
          <a:p>
            <a:pPr eaLnBrk="1" hangingPunct="1"/>
            <a:r>
              <a:rPr lang="en-US" altLang="en-US" sz="2400"/>
              <a:t>The Environmental Impact can be estimated for any country, organization or household.</a:t>
            </a:r>
          </a:p>
          <a:p>
            <a:pPr eaLnBrk="1" hangingPunct="1">
              <a:buFontTx/>
              <a:buNone/>
            </a:pPr>
            <a:endParaRPr lang="en-US" altLang="en-US" sz="2400"/>
          </a:p>
          <a:p>
            <a:pPr eaLnBrk="1" hangingPunct="1"/>
            <a:endParaRPr lang="en-US" altLang="en-US" sz="2400">
              <a:solidFill>
                <a:schemeClr val="accent2"/>
              </a:solidFill>
            </a:endParaRPr>
          </a:p>
          <a:p>
            <a:pPr eaLnBrk="1" hangingPunct="1"/>
            <a:endParaRPr lang="en-US" altLang="en-US" sz="2800">
              <a:solidFill>
                <a:schemeClr val="accent2"/>
              </a:solidFill>
            </a:endParaRPr>
          </a:p>
          <a:p>
            <a:pPr eaLnBrk="1" hangingPunct="1">
              <a:buFontTx/>
              <a:buNone/>
            </a:pPr>
            <a:endParaRPr lang="en-US" altLang="en-US" sz="2800">
              <a:solidFill>
                <a:schemeClr val="accent2"/>
              </a:solidFill>
            </a:endParaRPr>
          </a:p>
        </p:txBody>
      </p:sp>
      <p:pic>
        <p:nvPicPr>
          <p:cNvPr id="48131" name="Rectangle 2">
            <a:extLst>
              <a:ext uri="{FF2B5EF4-FFF2-40B4-BE49-F238E27FC236}">
                <a16:creationId xmlns:a16="http://schemas.microsoft.com/office/drawing/2014/main" id="{5A5D9F78-09DF-17D1-A704-25740CEBF9F6}"/>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randombar(horizontal)">
                                      <p:cBhvr>
                                        <p:cTn id="7" dur="600">
                                          <p:stCondLst>
                                            <p:cond delay="0"/>
                                          </p:stCondLst>
                                        </p:cTn>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3">
            <a:extLst>
              <a:ext uri="{FF2B5EF4-FFF2-40B4-BE49-F238E27FC236}">
                <a16:creationId xmlns:a16="http://schemas.microsoft.com/office/drawing/2014/main" id="{9C83D24F-C541-5981-2B78-65D720546C8F}"/>
              </a:ext>
            </a:extLst>
          </p:cNvPr>
          <p:cNvSpPr>
            <a:spLocks noGrp="1" noChangeArrowheads="1"/>
          </p:cNvSpPr>
          <p:nvPr>
            <p:ph idx="4294967295"/>
          </p:nvPr>
        </p:nvSpPr>
        <p:spPr>
          <a:xfrm>
            <a:off x="457200" y="1524000"/>
            <a:ext cx="8229600" cy="4572000"/>
          </a:xfrm>
        </p:spPr>
        <p:txBody>
          <a:bodyPr/>
          <a:lstStyle/>
          <a:p>
            <a:pPr eaLnBrk="1" hangingPunct="1"/>
            <a:r>
              <a:rPr lang="en-US" altLang="en-US" sz="2400"/>
              <a:t>Choices: Starting with individual life styles.</a:t>
            </a:r>
          </a:p>
          <a:p>
            <a:pPr eaLnBrk="1" hangingPunct="1"/>
            <a:r>
              <a:rPr lang="en-US" altLang="en-US" sz="2400"/>
              <a:t>Spending patterns</a:t>
            </a:r>
          </a:p>
          <a:p>
            <a:pPr eaLnBrk="1" hangingPunct="1"/>
            <a:r>
              <a:rPr lang="en-US" altLang="en-US" sz="2400"/>
              <a:t>Selection of sustainable goods and services.</a:t>
            </a:r>
          </a:p>
          <a:p>
            <a:pPr eaLnBrk="1" hangingPunct="1"/>
            <a:r>
              <a:rPr lang="en-US" altLang="en-US" sz="2400"/>
              <a:t>Analysis of individual and corporate consumption of goods and services.</a:t>
            </a:r>
          </a:p>
          <a:p>
            <a:pPr eaLnBrk="1" hangingPunct="1"/>
            <a:r>
              <a:rPr lang="en-US" altLang="en-US" sz="2400"/>
              <a:t>Consider how the 3-pillars of sustainability are working in harmony together.</a:t>
            </a:r>
          </a:p>
          <a:p>
            <a:pPr eaLnBrk="1" hangingPunct="1"/>
            <a:endParaRPr lang="en-US" altLang="en-US" sz="2400"/>
          </a:p>
          <a:p>
            <a:pPr eaLnBrk="1" hangingPunct="1">
              <a:buFontTx/>
              <a:buNone/>
            </a:pPr>
            <a:endParaRPr lang="en-US" altLang="en-US" sz="2400"/>
          </a:p>
          <a:p>
            <a:pPr eaLnBrk="1" hangingPunct="1"/>
            <a:endParaRPr lang="en-US" altLang="en-US" sz="2400">
              <a:solidFill>
                <a:schemeClr val="accent2"/>
              </a:solidFill>
            </a:endParaRPr>
          </a:p>
          <a:p>
            <a:pPr eaLnBrk="1" hangingPunct="1"/>
            <a:endParaRPr lang="en-US" altLang="en-US" sz="2800">
              <a:solidFill>
                <a:schemeClr val="accent2"/>
              </a:solidFill>
            </a:endParaRPr>
          </a:p>
          <a:p>
            <a:pPr eaLnBrk="1" hangingPunct="1">
              <a:buFontTx/>
              <a:buNone/>
            </a:pPr>
            <a:endParaRPr lang="en-US" altLang="en-US" sz="2800">
              <a:solidFill>
                <a:schemeClr val="accent2"/>
              </a:solidFill>
            </a:endParaRPr>
          </a:p>
        </p:txBody>
      </p:sp>
      <p:pic>
        <p:nvPicPr>
          <p:cNvPr id="49155" name="Rectangle 2">
            <a:extLst>
              <a:ext uri="{FF2B5EF4-FFF2-40B4-BE49-F238E27FC236}">
                <a16:creationId xmlns:a16="http://schemas.microsoft.com/office/drawing/2014/main" id="{AF3F4376-942F-26A0-987A-8A7EC317342E}"/>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165100"/>
            <a:ext cx="7437437" cy="12922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randombar(horizontal)">
                                      <p:cBhvr>
                                        <p:cTn id="7" dur="600">
                                          <p:stCondLst>
                                            <p:cond delay="0"/>
                                          </p:stCondLst>
                                        </p:cTn>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1">
            <a:extLst>
              <a:ext uri="{FF2B5EF4-FFF2-40B4-BE49-F238E27FC236}">
                <a16:creationId xmlns:a16="http://schemas.microsoft.com/office/drawing/2014/main" id="{A87BF980-5816-84AD-943A-07E0267E094D}"/>
              </a:ext>
            </a:extLst>
          </p:cNvPr>
          <p:cNvSpPr>
            <a:spLocks noGrp="1"/>
          </p:cNvSpPr>
          <p:nvPr>
            <p:ph idx="4294967295"/>
          </p:nvPr>
        </p:nvSpPr>
        <p:spPr>
          <a:xfrm>
            <a:off x="457200" y="1524000"/>
            <a:ext cx="8229600" cy="4572000"/>
          </a:xfrm>
        </p:spPr>
        <p:txBody>
          <a:bodyPr/>
          <a:lstStyle/>
          <a:p>
            <a:r>
              <a:rPr lang="en-US" altLang="en-US"/>
              <a:t>Definition:  To cap how much carbon dioxide any company may generate.</a:t>
            </a:r>
          </a:p>
          <a:p>
            <a:r>
              <a:rPr lang="en-US" altLang="en-US"/>
              <a:t>Charge companies for every  portion of CO2 released into atmosphere.</a:t>
            </a:r>
          </a:p>
          <a:p>
            <a:r>
              <a:rPr lang="en-US" altLang="en-US"/>
              <a:t>Controversial aspect of “cap and trade” is low generators may sell credits to high generators of CO2 (trade) who have released past the capped amount for their company.</a:t>
            </a:r>
          </a:p>
          <a:p>
            <a:r>
              <a:rPr lang="en-US" altLang="en-US"/>
              <a:t>High generators may continue to generate large amounts of CO2 side tracking system.</a:t>
            </a:r>
          </a:p>
          <a:p>
            <a:endParaRPr lang="en-US" altLang="en-US"/>
          </a:p>
        </p:txBody>
      </p:sp>
      <p:pic>
        <p:nvPicPr>
          <p:cNvPr id="54275" name="Title 2">
            <a:extLst>
              <a:ext uri="{FF2B5EF4-FFF2-40B4-BE49-F238E27FC236}">
                <a16:creationId xmlns:a16="http://schemas.microsoft.com/office/drawing/2014/main" id="{143CA046-79CB-3909-9340-B0AABCE46506}"/>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19075" y="146050"/>
            <a:ext cx="8474075" cy="12319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a:extLst>
              <a:ext uri="{FF2B5EF4-FFF2-40B4-BE49-F238E27FC236}">
                <a16:creationId xmlns:a16="http://schemas.microsoft.com/office/drawing/2014/main" id="{5F1BB5B7-5B3E-BF65-BD4D-2EC93E3CED57}"/>
              </a:ext>
            </a:extLst>
          </p:cNvPr>
          <p:cNvSpPr>
            <a:spLocks noGrp="1"/>
          </p:cNvSpPr>
          <p:nvPr>
            <p:ph idx="4294967295"/>
          </p:nvPr>
        </p:nvSpPr>
        <p:spPr>
          <a:xfrm>
            <a:off x="457200" y="1524000"/>
            <a:ext cx="8229600" cy="4572000"/>
          </a:xfrm>
        </p:spPr>
        <p:txBody>
          <a:bodyPr/>
          <a:lstStyle/>
          <a:p>
            <a:r>
              <a:rPr lang="en-US" altLang="en-US"/>
              <a:t>This is the  meteorological Organization of the United Nations.</a:t>
            </a:r>
          </a:p>
          <a:p>
            <a:r>
              <a:rPr lang="en-US" altLang="en-US"/>
              <a:t>Controversy is the IPCC uses scientific information provided by the CRU, The Climate Research Unit of East Anglia University as well as scientific information from Penn State Earth System Science Center to form UN policy on Climate Change.</a:t>
            </a:r>
          </a:p>
          <a:p>
            <a:r>
              <a:rPr lang="en-US" altLang="en-US"/>
              <a:t>Errors have been identified in the data reported by both climate data authorities.</a:t>
            </a:r>
          </a:p>
          <a:p>
            <a:endParaRPr lang="en-US" altLang="en-US"/>
          </a:p>
        </p:txBody>
      </p:sp>
      <p:pic>
        <p:nvPicPr>
          <p:cNvPr id="55299" name="Title 2">
            <a:extLst>
              <a:ext uri="{FF2B5EF4-FFF2-40B4-BE49-F238E27FC236}">
                <a16:creationId xmlns:a16="http://schemas.microsoft.com/office/drawing/2014/main" id="{5E14ED6F-16D0-15D7-B528-C8B1454A8FAE}"/>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55588" y="23813"/>
            <a:ext cx="8437562" cy="1354137"/>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1">
            <a:extLst>
              <a:ext uri="{FF2B5EF4-FFF2-40B4-BE49-F238E27FC236}">
                <a16:creationId xmlns:a16="http://schemas.microsoft.com/office/drawing/2014/main" id="{F6D4E81A-2437-582C-C427-5422592B0756}"/>
              </a:ext>
            </a:extLst>
          </p:cNvPr>
          <p:cNvSpPr>
            <a:spLocks noGrp="1"/>
          </p:cNvSpPr>
          <p:nvPr>
            <p:ph idx="4294967295"/>
          </p:nvPr>
        </p:nvSpPr>
        <p:spPr>
          <a:xfrm>
            <a:off x="457200" y="1524000"/>
            <a:ext cx="8229600" cy="4572000"/>
          </a:xfrm>
        </p:spPr>
        <p:txBody>
          <a:bodyPr/>
          <a:lstStyle/>
          <a:p>
            <a:r>
              <a:rPr lang="en-US" altLang="en-US"/>
              <a:t>The CRU data  in conjunction with data from the Penn State Earth System Climate Center both eliminated the data showing  the earth’s temperature increasing noticeably from 1000 CE to 1300 CE then decreasing and from 1300 CE to 1900 CE then increasing again .</a:t>
            </a:r>
          </a:p>
          <a:p>
            <a:r>
              <a:rPr lang="en-US" altLang="en-US" i="1">
                <a:solidFill>
                  <a:srgbClr val="FF0000"/>
                </a:solidFill>
              </a:rPr>
              <a:t>Comprehensive data on climate change shows earth has gone through cooling and warming periods not just a chronic increase of temperature.</a:t>
            </a:r>
          </a:p>
          <a:p>
            <a:endParaRPr lang="en-US" altLang="en-US" i="1">
              <a:solidFill>
                <a:srgbClr val="FF0000"/>
              </a:solidFill>
            </a:endParaRPr>
          </a:p>
        </p:txBody>
      </p:sp>
      <p:pic>
        <p:nvPicPr>
          <p:cNvPr id="56323" name="Title 2">
            <a:extLst>
              <a:ext uri="{FF2B5EF4-FFF2-40B4-BE49-F238E27FC236}">
                <a16:creationId xmlns:a16="http://schemas.microsoft.com/office/drawing/2014/main" id="{888A359E-7139-5267-BECC-CA71CE713505}"/>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255588" y="23813"/>
            <a:ext cx="8693150" cy="1354137"/>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26AD8626-1421-57C4-B7E3-BF7A7B661AB1}"/>
              </a:ext>
            </a:extLst>
          </p:cNvPr>
          <p:cNvSpPr>
            <a:spLocks noGrp="1" noChangeArrowheads="1"/>
          </p:cNvSpPr>
          <p:nvPr>
            <p:ph idx="4294967295"/>
          </p:nvPr>
        </p:nvSpPr>
        <p:spPr>
          <a:xfrm>
            <a:off x="457200" y="1524000"/>
            <a:ext cx="8229600" cy="4572000"/>
          </a:xfrm>
        </p:spPr>
        <p:txBody>
          <a:bodyPr/>
          <a:lstStyle/>
          <a:p>
            <a:pPr eaLnBrk="1" hangingPunct="1"/>
            <a:r>
              <a:rPr lang="en-US" altLang="en-US" sz="2400"/>
              <a:t>History: On January24, 2007 Bush 43 signed this executive order. This order included goals such as toxic reductions, sustainable buildings and recycling for all government agencies. </a:t>
            </a:r>
          </a:p>
          <a:p>
            <a:pPr eaLnBrk="1" hangingPunct="1"/>
            <a:endParaRPr lang="en-US" altLang="en-US" sz="2400"/>
          </a:p>
          <a:p>
            <a:pPr eaLnBrk="1" hangingPunct="1">
              <a:buFontTx/>
              <a:buNone/>
            </a:pPr>
            <a:endParaRPr lang="en-US" altLang="en-US" sz="2400"/>
          </a:p>
          <a:p>
            <a:pPr eaLnBrk="1" hangingPunct="1"/>
            <a:r>
              <a:rPr lang="en-US" altLang="en-US" sz="2400"/>
              <a:t>The data obtained from this executive level office is also available as benchmarks.</a:t>
            </a:r>
          </a:p>
          <a:p>
            <a:pPr eaLnBrk="1" hangingPunct="1">
              <a:buFontTx/>
              <a:buNone/>
            </a:pPr>
            <a:endParaRPr lang="en-US" altLang="en-US" sz="2400"/>
          </a:p>
          <a:p>
            <a:pPr eaLnBrk="1" hangingPunct="1">
              <a:buFontTx/>
              <a:buNone/>
            </a:pPr>
            <a:endParaRPr lang="en-US" altLang="en-US" sz="2800">
              <a:solidFill>
                <a:schemeClr val="accent2"/>
              </a:solidFill>
            </a:endParaRPr>
          </a:p>
          <a:p>
            <a:pPr eaLnBrk="1" hangingPunct="1">
              <a:buFontTx/>
              <a:buNone/>
            </a:pPr>
            <a:endParaRPr lang="en-US" altLang="en-US" sz="2800">
              <a:solidFill>
                <a:schemeClr val="accent2"/>
              </a:solidFill>
            </a:endParaRPr>
          </a:p>
        </p:txBody>
      </p:sp>
      <p:pic>
        <p:nvPicPr>
          <p:cNvPr id="53251" name="Rectangle 2">
            <a:extLst>
              <a:ext uri="{FF2B5EF4-FFF2-40B4-BE49-F238E27FC236}">
                <a16:creationId xmlns:a16="http://schemas.microsoft.com/office/drawing/2014/main" id="{8B873F0B-345D-60E1-751A-D5DAFDCC80E5}"/>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165100"/>
            <a:ext cx="7437437" cy="12922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randombar(horizontal)">
                                      <p:cBhvr>
                                        <p:cTn id="7" dur="600">
                                          <p:stCondLst>
                                            <p:cond delay="0"/>
                                          </p:stCondLst>
                                        </p:cTn>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BC7BD951-0B0A-3CA6-72A3-93B14892DAD6}"/>
              </a:ext>
            </a:extLst>
          </p:cNvPr>
          <p:cNvSpPr>
            <a:spLocks noGrp="1" noChangeArrowheads="1"/>
          </p:cNvSpPr>
          <p:nvPr>
            <p:ph idx="4294967295"/>
          </p:nvPr>
        </p:nvSpPr>
        <p:spPr>
          <a:xfrm>
            <a:off x="457200" y="1524000"/>
            <a:ext cx="8229600" cy="4572000"/>
          </a:xfrm>
        </p:spPr>
        <p:txBody>
          <a:bodyPr/>
          <a:lstStyle/>
          <a:p>
            <a:pPr eaLnBrk="1" hangingPunct="1">
              <a:buFontTx/>
              <a:buNone/>
            </a:pPr>
            <a:endParaRPr lang="en-US" altLang="en-US" sz="2400"/>
          </a:p>
          <a:p>
            <a:pPr eaLnBrk="1" hangingPunct="1"/>
            <a:r>
              <a:rPr lang="en-US" altLang="en-US" sz="2400">
                <a:solidFill>
                  <a:schemeClr val="accent2"/>
                </a:solidFill>
              </a:rPr>
              <a:t>Estimation of waste generated by OFEE can also help estimate environmental impact for smaller settings such as our home, our individual departments, an entire building or a group of buildings.</a:t>
            </a:r>
          </a:p>
          <a:p>
            <a:pPr eaLnBrk="1" hangingPunct="1"/>
            <a:r>
              <a:rPr lang="en-US" altLang="en-US" sz="2400">
                <a:solidFill>
                  <a:schemeClr val="accent2"/>
                </a:solidFill>
              </a:rPr>
              <a:t>To estimate a buildings annual waste stream the following formula is used:</a:t>
            </a:r>
          </a:p>
          <a:p>
            <a:pPr eaLnBrk="1" hangingPunct="1"/>
            <a:r>
              <a:rPr lang="en-US" altLang="en-US" sz="1800" b="1" u="sng"/>
              <a:t># of employees x 1.6 lbs/day x 250 days/yr </a:t>
            </a:r>
          </a:p>
          <a:p>
            <a:pPr eaLnBrk="1" hangingPunct="1">
              <a:buFontTx/>
              <a:buNone/>
            </a:pPr>
            <a:r>
              <a:rPr lang="en-US" altLang="en-US" sz="1800" b="1"/>
              <a:t>                             2000</a:t>
            </a:r>
          </a:p>
          <a:p>
            <a:pPr eaLnBrk="1" hangingPunct="1">
              <a:buFontTx/>
              <a:buNone/>
            </a:pPr>
            <a:r>
              <a:rPr lang="en-US" altLang="en-US" sz="1800" b="1"/>
              <a:t>OFEE deducted all weekends and 11 holidays and estimated each person generates 1.6 lbs per day on average. Dividing by 2,000 converts lbs. to tons.</a:t>
            </a:r>
          </a:p>
          <a:p>
            <a:pPr eaLnBrk="1" hangingPunct="1">
              <a:buFontTx/>
              <a:buNone/>
            </a:pPr>
            <a:endParaRPr lang="en-US" altLang="en-US" sz="1800" b="1">
              <a:solidFill>
                <a:schemeClr val="hlink"/>
              </a:solidFill>
            </a:endParaRPr>
          </a:p>
          <a:p>
            <a:pPr eaLnBrk="1" hangingPunct="1">
              <a:buFontTx/>
              <a:buNone/>
            </a:pPr>
            <a:endParaRPr lang="en-US" altLang="en-US" sz="1800" b="1" u="sng">
              <a:solidFill>
                <a:schemeClr val="hlink"/>
              </a:solidFill>
            </a:endParaRPr>
          </a:p>
          <a:p>
            <a:pPr eaLnBrk="1" hangingPunct="1">
              <a:buFontTx/>
              <a:buNone/>
            </a:pPr>
            <a:endParaRPr lang="en-US" altLang="en-US" sz="1800" b="1" u="sng">
              <a:solidFill>
                <a:schemeClr val="hlink"/>
              </a:solidFill>
            </a:endParaRPr>
          </a:p>
        </p:txBody>
      </p:sp>
      <p:pic>
        <p:nvPicPr>
          <p:cNvPr id="54275" name="Rectangle 2">
            <a:extLst>
              <a:ext uri="{FF2B5EF4-FFF2-40B4-BE49-F238E27FC236}">
                <a16:creationId xmlns:a16="http://schemas.microsoft.com/office/drawing/2014/main" id="{A329B770-D1F0-18FD-8677-8798E59F25EA}"/>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165100"/>
            <a:ext cx="7437437" cy="12922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randombar(horizontal)">
                                      <p:cBhvr>
                                        <p:cTn id="7" dur="600">
                                          <p:stCondLst>
                                            <p:cond delay="0"/>
                                          </p:stCondLst>
                                        </p:cTn>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82FE8FA4-D272-3458-070F-AA2321259374}"/>
              </a:ext>
            </a:extLst>
          </p:cNvPr>
          <p:cNvSpPr>
            <a:spLocks noGrp="1" noChangeArrowheads="1"/>
          </p:cNvSpPr>
          <p:nvPr>
            <p:ph idx="4294967295"/>
          </p:nvPr>
        </p:nvSpPr>
        <p:spPr>
          <a:xfrm>
            <a:off x="457200" y="1524000"/>
            <a:ext cx="8229600" cy="4572000"/>
          </a:xfrm>
        </p:spPr>
        <p:txBody>
          <a:bodyPr/>
          <a:lstStyle/>
          <a:p>
            <a:pPr eaLnBrk="1" hangingPunct="1"/>
            <a:r>
              <a:rPr lang="en-US" altLang="en-US" sz="2800"/>
              <a:t>Checks and Balances of “Going Green”:</a:t>
            </a:r>
          </a:p>
          <a:p>
            <a:pPr eaLnBrk="1" hangingPunct="1"/>
            <a:r>
              <a:rPr lang="en-US" altLang="en-US" sz="2800"/>
              <a:t>Are the 3-pillars of sustainability working together?</a:t>
            </a:r>
          </a:p>
          <a:p>
            <a:pPr eaLnBrk="1" hangingPunct="1"/>
            <a:r>
              <a:rPr lang="en-US" altLang="en-US" sz="2800"/>
              <a:t>Are the green products selected draining your budget? </a:t>
            </a:r>
            <a:r>
              <a:rPr lang="en-US" altLang="en-US" sz="2800">
                <a:solidFill>
                  <a:schemeClr val="bg1"/>
                </a:solidFill>
              </a:rPr>
              <a:t>(Financial Pillar)</a:t>
            </a:r>
          </a:p>
          <a:p>
            <a:pPr eaLnBrk="1" hangingPunct="1"/>
            <a:r>
              <a:rPr lang="en-US" altLang="en-US" sz="2800"/>
              <a:t>Are the end users edified by your product selection? </a:t>
            </a:r>
            <a:r>
              <a:rPr lang="en-US" altLang="en-US" sz="2800">
                <a:solidFill>
                  <a:schemeClr val="bg1"/>
                </a:solidFill>
              </a:rPr>
              <a:t>(Social Pillar) </a:t>
            </a:r>
          </a:p>
          <a:p>
            <a:pPr eaLnBrk="1" hangingPunct="1"/>
            <a:r>
              <a:rPr lang="en-US" altLang="en-US" sz="2800"/>
              <a:t>Are the selected products actually decomposing at the landfill as claimed? </a:t>
            </a:r>
            <a:r>
              <a:rPr lang="en-US" altLang="en-US" sz="2800">
                <a:solidFill>
                  <a:schemeClr val="bg1"/>
                </a:solidFill>
              </a:rPr>
              <a:t>(Environmental Pillar)</a:t>
            </a:r>
          </a:p>
          <a:p>
            <a:pPr eaLnBrk="1" hangingPunct="1"/>
            <a:endParaRPr lang="en-US" altLang="en-US" sz="2800">
              <a:solidFill>
                <a:schemeClr val="bg1"/>
              </a:solidFill>
            </a:endParaRPr>
          </a:p>
        </p:txBody>
      </p:sp>
      <p:pic>
        <p:nvPicPr>
          <p:cNvPr id="55299" name="Rectangle 2">
            <a:extLst>
              <a:ext uri="{FF2B5EF4-FFF2-40B4-BE49-F238E27FC236}">
                <a16:creationId xmlns:a16="http://schemas.microsoft.com/office/drawing/2014/main" id="{53216D58-3ADA-448F-354F-D4155EECCA8B}"/>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randombar(horizontal)">
                                      <p:cBhvr>
                                        <p:cTn id="7" dur="600">
                                          <p:stCondLst>
                                            <p:cond delay="0"/>
                                          </p:stCondLst>
                                        </p:cTn>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2B8B7D4F-7C72-D0F6-BAA6-A1EA6683FAE8}"/>
              </a:ext>
            </a:extLst>
          </p:cNvPr>
          <p:cNvSpPr>
            <a:spLocks noGrp="1" noChangeArrowheads="1"/>
          </p:cNvSpPr>
          <p:nvPr>
            <p:ph idx="4294967295"/>
          </p:nvPr>
        </p:nvSpPr>
        <p:spPr>
          <a:xfrm>
            <a:off x="457200" y="1524000"/>
            <a:ext cx="8229600" cy="4572000"/>
          </a:xfrm>
        </p:spPr>
        <p:txBody>
          <a:bodyPr/>
          <a:lstStyle/>
          <a:p>
            <a:pPr eaLnBrk="1" hangingPunct="1"/>
            <a:r>
              <a:rPr lang="en-US" altLang="en-US" sz="2800"/>
              <a:t>Proponents of Sustainable Development argue that cutting edge “green development” is unattainable.</a:t>
            </a:r>
          </a:p>
          <a:p>
            <a:pPr eaLnBrk="1" hangingPunct="1"/>
            <a:r>
              <a:rPr lang="en-US" altLang="en-US" sz="2800"/>
              <a:t>Example is a cutting edge “green” treatment plant with extremely high maintenance costs may not be sustainable in regions of the world and in marginal local economies with fewer financial resources.</a:t>
            </a:r>
          </a:p>
          <a:p>
            <a:pPr eaLnBrk="1" hangingPunct="1"/>
            <a:endParaRPr lang="en-US" altLang="en-US" sz="2800"/>
          </a:p>
        </p:txBody>
      </p:sp>
      <p:pic>
        <p:nvPicPr>
          <p:cNvPr id="56323" name="Rectangle 2">
            <a:extLst>
              <a:ext uri="{FF2B5EF4-FFF2-40B4-BE49-F238E27FC236}">
                <a16:creationId xmlns:a16="http://schemas.microsoft.com/office/drawing/2014/main" id="{FC20140F-1AFB-3F93-0089-CEEEBBA46A88}"/>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randombar(horizontal)">
                                      <p:cBhvr>
                                        <p:cTn id="7" dur="600">
                                          <p:stCondLst>
                                            <p:cond delay="0"/>
                                          </p:stCondLst>
                                        </p:cTn>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ED6E1E11-3A3A-D7DF-8DFA-401A223DB696}"/>
              </a:ext>
            </a:extLst>
          </p:cNvPr>
          <p:cNvSpPr>
            <a:spLocks noGrp="1" noChangeArrowheads="1"/>
          </p:cNvSpPr>
          <p:nvPr>
            <p:ph type="subTitle" idx="4294967295"/>
          </p:nvPr>
        </p:nvSpPr>
        <p:spPr>
          <a:xfrm>
            <a:off x="457200" y="3700463"/>
            <a:ext cx="8305800" cy="1143000"/>
          </a:xfrm>
        </p:spPr>
        <p:txBody>
          <a:bodyPr/>
          <a:lstStyle/>
          <a:p>
            <a:pPr marL="609600" indent="-609600" eaLnBrk="1" hangingPunct="1">
              <a:lnSpc>
                <a:spcPct val="80000"/>
              </a:lnSpc>
              <a:buFont typeface="Wingdings 2" panose="05020102010507070707" pitchFamily="18" charset="2"/>
              <a:buNone/>
            </a:pPr>
            <a:r>
              <a:rPr lang="en-US" altLang="en-US" sz="1800">
                <a:solidFill>
                  <a:schemeClr val="tx2"/>
                </a:solidFill>
              </a:rPr>
              <a:t>COP 1, The Berlin Mandate in 1995</a:t>
            </a:r>
          </a:p>
          <a:p>
            <a:pPr marL="609600" indent="-609600" eaLnBrk="1" hangingPunct="1">
              <a:lnSpc>
                <a:spcPct val="80000"/>
              </a:lnSpc>
              <a:buFont typeface="Wingdings 2" panose="05020102010507070707" pitchFamily="18" charset="2"/>
              <a:buNone/>
            </a:pPr>
            <a:r>
              <a:rPr lang="en-US" altLang="en-US" sz="1800">
                <a:solidFill>
                  <a:schemeClr val="tx2"/>
                </a:solidFill>
              </a:rPr>
              <a:t>COP 2, Geneva, Switzerland 1996</a:t>
            </a:r>
          </a:p>
          <a:p>
            <a:pPr marL="609600" indent="-609600" eaLnBrk="1" hangingPunct="1">
              <a:lnSpc>
                <a:spcPct val="80000"/>
              </a:lnSpc>
              <a:buFont typeface="Wingdings 2" panose="05020102010507070707" pitchFamily="18" charset="2"/>
              <a:buNone/>
            </a:pPr>
            <a:r>
              <a:rPr lang="en-US" altLang="en-US" sz="1800">
                <a:solidFill>
                  <a:schemeClr val="tx2"/>
                </a:solidFill>
              </a:rPr>
              <a:t>COP 3, The Kyoto Protocol on Climate change in 1997</a:t>
            </a:r>
          </a:p>
          <a:p>
            <a:pPr marL="609600" indent="-609600" eaLnBrk="1" hangingPunct="1">
              <a:lnSpc>
                <a:spcPct val="80000"/>
              </a:lnSpc>
              <a:buFont typeface="Wingdings 2" panose="05020102010507070707" pitchFamily="18" charset="2"/>
              <a:buNone/>
            </a:pPr>
            <a:r>
              <a:rPr lang="en-US" altLang="en-US" sz="1800">
                <a:solidFill>
                  <a:schemeClr val="tx2"/>
                </a:solidFill>
              </a:rPr>
              <a:t>COP 4, Buenos Aires in 1998</a:t>
            </a:r>
          </a:p>
          <a:p>
            <a:pPr marL="609600" indent="-609600" eaLnBrk="1" hangingPunct="1">
              <a:lnSpc>
                <a:spcPct val="80000"/>
              </a:lnSpc>
              <a:buFont typeface="Wingdings 2" panose="05020102010507070707" pitchFamily="18" charset="2"/>
              <a:buNone/>
            </a:pPr>
            <a:r>
              <a:rPr lang="en-US" altLang="en-US" sz="1800">
                <a:solidFill>
                  <a:schemeClr val="tx2"/>
                </a:solidFill>
              </a:rPr>
              <a:t>COP 5, Bonn, Germany in 1999</a:t>
            </a:r>
          </a:p>
          <a:p>
            <a:pPr marL="609600" indent="-609600" eaLnBrk="1" hangingPunct="1">
              <a:lnSpc>
                <a:spcPct val="80000"/>
              </a:lnSpc>
              <a:buFont typeface="Wingdings 2" panose="05020102010507070707" pitchFamily="18" charset="2"/>
              <a:buNone/>
            </a:pPr>
            <a:r>
              <a:rPr lang="en-US" altLang="en-US" sz="1800">
                <a:solidFill>
                  <a:schemeClr val="tx2"/>
                </a:solidFill>
              </a:rPr>
              <a:t>COP 6, The Hague, Netherlands in 2000</a:t>
            </a:r>
          </a:p>
          <a:p>
            <a:pPr marL="609600" indent="-609600" eaLnBrk="1" hangingPunct="1">
              <a:lnSpc>
                <a:spcPct val="80000"/>
              </a:lnSpc>
              <a:buFont typeface="Wingdings 2" panose="05020102010507070707" pitchFamily="18" charset="2"/>
              <a:buNone/>
            </a:pPr>
            <a:r>
              <a:rPr lang="en-US" altLang="en-US" sz="1800">
                <a:solidFill>
                  <a:schemeClr val="tx2"/>
                </a:solidFill>
              </a:rPr>
              <a:t>COP 6 resumed, Bonn, Germany in 2001</a:t>
            </a:r>
          </a:p>
        </p:txBody>
      </p:sp>
      <p:pic>
        <p:nvPicPr>
          <p:cNvPr id="9219" name="Rectangle 2">
            <a:extLst>
              <a:ext uri="{FF2B5EF4-FFF2-40B4-BE49-F238E27FC236}">
                <a16:creationId xmlns:a16="http://schemas.microsoft.com/office/drawing/2014/main" id="{250B885B-44C8-6783-76F2-B949194BCE01}"/>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377825" y="1427163"/>
            <a:ext cx="86010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2000" fill="hold"/>
                                        <p:tgtEl>
                                          <p:spTgt spid="9219"/>
                                        </p:tgtEl>
                                        <p:attrNameLst>
                                          <p:attrName>ppt_w</p:attrName>
                                        </p:attrNameLst>
                                      </p:cBhvr>
                                      <p:tavLst>
                                        <p:tav tm="0">
                                          <p:val>
                                            <p:strVal val="#ppt_w*2.5"/>
                                          </p:val>
                                        </p:tav>
                                        <p:tav tm="100000">
                                          <p:val>
                                            <p:strVal val="#ppt_w"/>
                                          </p:val>
                                        </p:tav>
                                      </p:tavLst>
                                    </p:anim>
                                    <p:anim calcmode="lin" valueType="num">
                                      <p:cBhvr>
                                        <p:cTn id="8" dur="2000" fill="hold"/>
                                        <p:tgtEl>
                                          <p:spTgt spid="9219"/>
                                        </p:tgtEl>
                                        <p:attrNameLst>
                                          <p:attrName>ppt_h</p:attrName>
                                        </p:attrNameLst>
                                      </p:cBhvr>
                                      <p:tavLst>
                                        <p:tav tm="0">
                                          <p:val>
                                            <p:strVal val="#ppt_h"/>
                                          </p:val>
                                        </p:tav>
                                        <p:tav tm="100000">
                                          <p:val>
                                            <p:strVal val="#ppt_h"/>
                                          </p:val>
                                        </p:tav>
                                      </p:tavLst>
                                    </p:anim>
                                    <p:anim calcmode="lin" valueType="num">
                                      <p:cBhvr>
                                        <p:cTn id="9" dur="2000" fill="hold"/>
                                        <p:tgtEl>
                                          <p:spTgt spid="9219"/>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9219"/>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6C560615-AD20-C5B5-D89F-E75D2AC4AE28}"/>
              </a:ext>
            </a:extLst>
          </p:cNvPr>
          <p:cNvSpPr>
            <a:spLocks noGrp="1" noChangeArrowheads="1"/>
          </p:cNvSpPr>
          <p:nvPr>
            <p:ph idx="4294967295"/>
          </p:nvPr>
        </p:nvSpPr>
        <p:spPr>
          <a:xfrm>
            <a:off x="457200" y="1524000"/>
            <a:ext cx="8229600" cy="4572000"/>
          </a:xfrm>
        </p:spPr>
        <p:txBody>
          <a:bodyPr/>
          <a:lstStyle/>
          <a:p>
            <a:pPr eaLnBrk="1" hangingPunct="1"/>
            <a:r>
              <a:rPr lang="en-US" altLang="en-US" sz="2800"/>
              <a:t>A green environmentally ideal plant that is too costly resulting in the plant having to shut down and increases unemployment is not a sustainable approach because the environmental pillar jeopardizes the financial and social pillars from functioning. Sustainability must respect the functions of all 3 pillars.</a:t>
            </a:r>
          </a:p>
          <a:p>
            <a:pPr eaLnBrk="1" hangingPunct="1"/>
            <a:endParaRPr lang="en-US" altLang="en-US" sz="2800"/>
          </a:p>
        </p:txBody>
      </p:sp>
      <p:pic>
        <p:nvPicPr>
          <p:cNvPr id="57347" name="Rectangle 2">
            <a:extLst>
              <a:ext uri="{FF2B5EF4-FFF2-40B4-BE49-F238E27FC236}">
                <a16:creationId xmlns:a16="http://schemas.microsoft.com/office/drawing/2014/main" id="{7605D237-2454-2326-B0AA-2C45B85FD981}"/>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randombar(horizontal)">
                                      <p:cBhvr>
                                        <p:cTn id="7" dur="600">
                                          <p:stCondLst>
                                            <p:cond delay="0"/>
                                          </p:stCondLst>
                                        </p:cTn>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3">
            <a:extLst>
              <a:ext uri="{FF2B5EF4-FFF2-40B4-BE49-F238E27FC236}">
                <a16:creationId xmlns:a16="http://schemas.microsoft.com/office/drawing/2014/main" id="{87FDB8EF-DF66-535C-1AF4-9FF1022556FA}"/>
              </a:ext>
            </a:extLst>
          </p:cNvPr>
          <p:cNvSpPr>
            <a:spLocks noGrp="1" noChangeArrowheads="1"/>
          </p:cNvSpPr>
          <p:nvPr>
            <p:ph idx="4294967295"/>
          </p:nvPr>
        </p:nvSpPr>
        <p:spPr>
          <a:xfrm>
            <a:off x="457200" y="1524000"/>
            <a:ext cx="8229600" cy="4572000"/>
          </a:xfrm>
        </p:spPr>
        <p:txBody>
          <a:bodyPr/>
          <a:lstStyle/>
          <a:p>
            <a:pPr eaLnBrk="1" hangingPunct="1"/>
            <a:r>
              <a:rPr lang="en-US" altLang="en-US" sz="2800"/>
              <a:t>Proponents of sustainability also specify that “going green” prioritizes environment sustainability or focuses on the environment pillar disregarding economic an social considerations.</a:t>
            </a:r>
          </a:p>
          <a:p>
            <a:pPr eaLnBrk="1" hangingPunct="1"/>
            <a:r>
              <a:rPr lang="en-US" altLang="en-US" sz="2800"/>
              <a:t>True sustainability must allow all three pillars of sustainability to interact and form interdependence.</a:t>
            </a:r>
          </a:p>
          <a:p>
            <a:pPr eaLnBrk="1" hangingPunct="1"/>
            <a:endParaRPr lang="en-US" altLang="en-US" sz="2800"/>
          </a:p>
        </p:txBody>
      </p:sp>
      <p:pic>
        <p:nvPicPr>
          <p:cNvPr id="58371" name="Rectangle 2">
            <a:extLst>
              <a:ext uri="{FF2B5EF4-FFF2-40B4-BE49-F238E27FC236}">
                <a16:creationId xmlns:a16="http://schemas.microsoft.com/office/drawing/2014/main" id="{A7E308B9-2EE6-5D6C-85D7-AE75D902DFC5}"/>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randombar(horizontal)">
                                      <p:cBhvr>
                                        <p:cTn id="7" dur="600">
                                          <p:stCondLst>
                                            <p:cond delay="0"/>
                                          </p:stCondLst>
                                        </p:cTn>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3">
            <a:extLst>
              <a:ext uri="{FF2B5EF4-FFF2-40B4-BE49-F238E27FC236}">
                <a16:creationId xmlns:a16="http://schemas.microsoft.com/office/drawing/2014/main" id="{F2F1C4C7-5793-8B47-ED64-9BD71B83B4AC}"/>
              </a:ext>
            </a:extLst>
          </p:cNvPr>
          <p:cNvSpPr>
            <a:spLocks noGrp="1" noChangeArrowheads="1"/>
          </p:cNvSpPr>
          <p:nvPr>
            <p:ph idx="4294967295"/>
          </p:nvPr>
        </p:nvSpPr>
        <p:spPr>
          <a:xfrm>
            <a:off x="457200" y="1524000"/>
            <a:ext cx="8229600" cy="4572000"/>
          </a:xfrm>
        </p:spPr>
        <p:txBody>
          <a:bodyPr/>
          <a:lstStyle/>
          <a:p>
            <a:pPr eaLnBrk="1" hangingPunct="1"/>
            <a:r>
              <a:rPr lang="en-US" altLang="en-US" sz="2800"/>
              <a:t>When making decisions regarding sustainability try to use measurable indicators, metrics and benchmarks already built into your internal systems.</a:t>
            </a:r>
          </a:p>
          <a:p>
            <a:pPr eaLnBrk="1" hangingPunct="1"/>
            <a:r>
              <a:rPr lang="en-US" altLang="en-US" sz="2800"/>
              <a:t>The cost effectiveness to “go green” for developing countries or small corporations may literally put them out of business.</a:t>
            </a:r>
          </a:p>
          <a:p>
            <a:pPr eaLnBrk="1" hangingPunct="1"/>
            <a:r>
              <a:rPr lang="en-US" altLang="en-US" sz="2800">
                <a:solidFill>
                  <a:schemeClr val="accent2"/>
                </a:solidFill>
              </a:rPr>
              <a:t>Small countries or corporations may not be able to afford the products and technology needed to go green.</a:t>
            </a:r>
          </a:p>
        </p:txBody>
      </p:sp>
      <p:pic>
        <p:nvPicPr>
          <p:cNvPr id="59395" name="Rectangle 2">
            <a:extLst>
              <a:ext uri="{FF2B5EF4-FFF2-40B4-BE49-F238E27FC236}">
                <a16:creationId xmlns:a16="http://schemas.microsoft.com/office/drawing/2014/main" id="{4D3EC19A-1AD3-20F4-AEB2-873ADB4D0215}"/>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randombar(horizontal)">
                                      <p:cBhvr>
                                        <p:cTn id="7" dur="600">
                                          <p:stCondLst>
                                            <p:cond delay="0"/>
                                          </p:stCondLst>
                                        </p:cTn>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8AFF302A-3970-A987-A120-8196A5B80688}"/>
              </a:ext>
            </a:extLst>
          </p:cNvPr>
          <p:cNvSpPr>
            <a:spLocks noGrp="1" noChangeArrowheads="1"/>
          </p:cNvSpPr>
          <p:nvPr>
            <p:ph idx="4294967295"/>
          </p:nvPr>
        </p:nvSpPr>
        <p:spPr>
          <a:xfrm>
            <a:off x="457200" y="1524000"/>
            <a:ext cx="8229600" cy="4572000"/>
          </a:xfrm>
        </p:spPr>
        <p:txBody>
          <a:bodyPr/>
          <a:lstStyle/>
          <a:p>
            <a:pPr eaLnBrk="1" hangingPunct="1"/>
            <a:r>
              <a:rPr lang="en-US" altLang="en-US"/>
              <a:t>Thus a modified and incremental implementation may be necessary.</a:t>
            </a:r>
          </a:p>
          <a:p>
            <a:pPr eaLnBrk="1" hangingPunct="1"/>
            <a:r>
              <a:rPr lang="en-US" altLang="en-US" sz="2800">
                <a:solidFill>
                  <a:schemeClr val="accent2"/>
                </a:solidFill>
              </a:rPr>
              <a:t>Going green should not break the bank because then it defies the concept of sustainability.</a:t>
            </a:r>
          </a:p>
          <a:p>
            <a:pPr eaLnBrk="1" hangingPunct="1"/>
            <a:r>
              <a:rPr lang="en-US" altLang="en-US" sz="2800">
                <a:solidFill>
                  <a:schemeClr val="accent2"/>
                </a:solidFill>
              </a:rPr>
              <a:t>Design an action plan.</a:t>
            </a:r>
          </a:p>
          <a:p>
            <a:pPr eaLnBrk="1" hangingPunct="1"/>
            <a:r>
              <a:rPr lang="en-US" altLang="en-US" sz="2800">
                <a:solidFill>
                  <a:schemeClr val="accent2"/>
                </a:solidFill>
              </a:rPr>
              <a:t>Take tiny steps towards sustainability.</a:t>
            </a:r>
          </a:p>
          <a:p>
            <a:pPr eaLnBrk="1" hangingPunct="1"/>
            <a:endParaRPr lang="en-US" altLang="en-US" sz="2800">
              <a:solidFill>
                <a:schemeClr val="accent2"/>
              </a:solidFill>
            </a:endParaRPr>
          </a:p>
          <a:p>
            <a:pPr eaLnBrk="1" hangingPunct="1"/>
            <a:endParaRPr lang="en-US" altLang="en-US" sz="2800">
              <a:solidFill>
                <a:schemeClr val="accent2"/>
              </a:solidFill>
            </a:endParaRPr>
          </a:p>
        </p:txBody>
      </p:sp>
      <p:pic>
        <p:nvPicPr>
          <p:cNvPr id="60419" name="Rectangle 2">
            <a:extLst>
              <a:ext uri="{FF2B5EF4-FFF2-40B4-BE49-F238E27FC236}">
                <a16:creationId xmlns:a16="http://schemas.microsoft.com/office/drawing/2014/main" id="{7208721A-689F-6A07-6766-09EC48842BB6}"/>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randombar(horizontal)">
                                      <p:cBhvr>
                                        <p:cTn id="7" dur="600">
                                          <p:stCondLst>
                                            <p:cond delay="0"/>
                                          </p:stCondLst>
                                        </p:cTn>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3">
            <a:extLst>
              <a:ext uri="{FF2B5EF4-FFF2-40B4-BE49-F238E27FC236}">
                <a16:creationId xmlns:a16="http://schemas.microsoft.com/office/drawing/2014/main" id="{FB595191-444E-3C95-3C32-9502E7C1AA8A}"/>
              </a:ext>
            </a:extLst>
          </p:cNvPr>
          <p:cNvSpPr>
            <a:spLocks noGrp="1" noChangeArrowheads="1"/>
          </p:cNvSpPr>
          <p:nvPr>
            <p:ph idx="4294967295"/>
          </p:nvPr>
        </p:nvSpPr>
        <p:spPr>
          <a:xfrm>
            <a:off x="457200" y="1524000"/>
            <a:ext cx="8229600" cy="4572000"/>
          </a:xfrm>
        </p:spPr>
        <p:txBody>
          <a:bodyPr/>
          <a:lstStyle/>
          <a:p>
            <a:pPr eaLnBrk="1" hangingPunct="1"/>
            <a:r>
              <a:rPr lang="en-US" altLang="en-US" sz="2800">
                <a:solidFill>
                  <a:schemeClr val="accent2"/>
                </a:solidFill>
              </a:rPr>
              <a:t>Risk Management assessment before making a decision to stop development that produces GHG.</a:t>
            </a:r>
          </a:p>
          <a:p>
            <a:pPr eaLnBrk="1" hangingPunct="1"/>
            <a:r>
              <a:rPr lang="en-US" altLang="en-US" sz="2800">
                <a:solidFill>
                  <a:schemeClr val="accent2"/>
                </a:solidFill>
              </a:rPr>
              <a:t>To stop development of special pharmaceuticals for example may prevent the cure for major diseases.</a:t>
            </a:r>
          </a:p>
          <a:p>
            <a:pPr eaLnBrk="1" hangingPunct="1"/>
            <a:r>
              <a:rPr lang="en-US" altLang="en-US" sz="2800">
                <a:solidFill>
                  <a:schemeClr val="accent2"/>
                </a:solidFill>
              </a:rPr>
              <a:t>Decide to develop pharmaceutical and manage GHG and carbon foot print while in production.</a:t>
            </a:r>
          </a:p>
          <a:p>
            <a:pPr eaLnBrk="1" hangingPunct="1"/>
            <a:endParaRPr lang="en-US" altLang="en-US" sz="2800">
              <a:solidFill>
                <a:schemeClr val="accent2"/>
              </a:solidFill>
            </a:endParaRPr>
          </a:p>
        </p:txBody>
      </p:sp>
      <p:pic>
        <p:nvPicPr>
          <p:cNvPr id="61443" name="Rectangle 2">
            <a:extLst>
              <a:ext uri="{FF2B5EF4-FFF2-40B4-BE49-F238E27FC236}">
                <a16:creationId xmlns:a16="http://schemas.microsoft.com/office/drawing/2014/main" id="{AD53C795-AEC0-FBCA-29BC-ECD8E8028A68}"/>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randombar(horizontal)">
                                      <p:cBhvr>
                                        <p:cTn id="7" dur="600">
                                          <p:stCondLst>
                                            <p:cond delay="0"/>
                                          </p:stCondLst>
                                        </p:cTn>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2708FD7B-8EC4-8C0E-2DD5-63780B3B685E}"/>
              </a:ext>
            </a:extLst>
          </p:cNvPr>
          <p:cNvSpPr>
            <a:spLocks noGrp="1" noChangeArrowheads="1"/>
          </p:cNvSpPr>
          <p:nvPr>
            <p:ph idx="4294967295"/>
          </p:nvPr>
        </p:nvSpPr>
        <p:spPr>
          <a:xfrm>
            <a:off x="457200" y="1524000"/>
            <a:ext cx="8229600" cy="4572000"/>
          </a:xfrm>
        </p:spPr>
        <p:txBody>
          <a:bodyPr/>
          <a:lstStyle/>
          <a:p>
            <a:pPr eaLnBrk="1" hangingPunct="1"/>
            <a:r>
              <a:rPr lang="en-US" altLang="en-US" sz="2800"/>
              <a:t>Interventions are needed.</a:t>
            </a:r>
          </a:p>
          <a:p>
            <a:pPr eaLnBrk="1" hangingPunct="1"/>
            <a:r>
              <a:rPr lang="en-US" altLang="en-US" sz="2800"/>
              <a:t>According to Nathan Myhrvold an intellectual genius, formerly chief technology officer for Microsoft, began college at age 14 and obtained his PhD at age 23 agrees we need a…</a:t>
            </a:r>
          </a:p>
          <a:p>
            <a:pPr eaLnBrk="1" hangingPunct="1"/>
            <a:r>
              <a:rPr lang="en-US" altLang="en-US" sz="2800"/>
              <a:t>Backup plan B</a:t>
            </a:r>
          </a:p>
          <a:p>
            <a:pPr eaLnBrk="1" hangingPunct="1"/>
            <a:r>
              <a:rPr lang="en-US" altLang="en-US" sz="2800"/>
              <a:t>Blocking sunlight at the north and south poles to cool the earth for example.</a:t>
            </a:r>
          </a:p>
          <a:p>
            <a:pPr eaLnBrk="1" hangingPunct="1"/>
            <a:endParaRPr lang="en-US" altLang="en-US" sz="2800"/>
          </a:p>
        </p:txBody>
      </p:sp>
      <p:pic>
        <p:nvPicPr>
          <p:cNvPr id="62467" name="Rectangle 2">
            <a:extLst>
              <a:ext uri="{FF2B5EF4-FFF2-40B4-BE49-F238E27FC236}">
                <a16:creationId xmlns:a16="http://schemas.microsoft.com/office/drawing/2014/main" id="{409A4DD1-7375-4B60-EB9F-F1159E05E655}"/>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randombar(horizontal)">
                                      <p:cBhvr>
                                        <p:cTn id="7" dur="600">
                                          <p:stCondLst>
                                            <p:cond delay="0"/>
                                          </p:stCondLst>
                                        </p:cTn>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2CCAA833-6A42-5B0F-1BD5-C75C0FA0AEAD}"/>
              </a:ext>
            </a:extLst>
          </p:cNvPr>
          <p:cNvSpPr>
            <a:spLocks noGrp="1" noChangeArrowheads="1"/>
          </p:cNvSpPr>
          <p:nvPr>
            <p:ph idx="4294967295"/>
          </p:nvPr>
        </p:nvSpPr>
        <p:spPr>
          <a:xfrm>
            <a:off x="457200" y="1524000"/>
            <a:ext cx="8229600" cy="4572000"/>
          </a:xfrm>
        </p:spPr>
        <p:txBody>
          <a:bodyPr/>
          <a:lstStyle/>
          <a:p>
            <a:pPr eaLnBrk="1" hangingPunct="1"/>
            <a:r>
              <a:rPr lang="en-US" altLang="en-US" sz="2800"/>
              <a:t>Because anthropogenic GHGs linger in the air for sometimes hundreds of years even though we begin to reduce emissions there will still be GHGs remaining in the air for years that were produced decades before which have not been absorbed by trees or by the oceans.</a:t>
            </a:r>
          </a:p>
          <a:p>
            <a:pPr eaLnBrk="1" hangingPunct="1"/>
            <a:endParaRPr lang="en-US" altLang="en-US" sz="2800"/>
          </a:p>
        </p:txBody>
      </p:sp>
      <p:pic>
        <p:nvPicPr>
          <p:cNvPr id="63491" name="Rectangle 2">
            <a:extLst>
              <a:ext uri="{FF2B5EF4-FFF2-40B4-BE49-F238E27FC236}">
                <a16:creationId xmlns:a16="http://schemas.microsoft.com/office/drawing/2014/main" id="{80BF4ECD-2880-95D3-4916-FF9C576C9345}"/>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87488" y="298450"/>
            <a:ext cx="7437437"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randombar(horizontal)">
                                      <p:cBhvr>
                                        <p:cTn id="7" dur="600">
                                          <p:stCondLst>
                                            <p:cond delay="0"/>
                                          </p:stCondLst>
                                        </p:cTn>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3">
            <a:extLst>
              <a:ext uri="{FF2B5EF4-FFF2-40B4-BE49-F238E27FC236}">
                <a16:creationId xmlns:a16="http://schemas.microsoft.com/office/drawing/2014/main" id="{03BFC042-B421-933E-9360-EF4931F8F72A}"/>
              </a:ext>
            </a:extLst>
          </p:cNvPr>
          <p:cNvSpPr>
            <a:spLocks noGrp="1" noChangeArrowheads="1"/>
          </p:cNvSpPr>
          <p:nvPr>
            <p:ph idx="4294967295"/>
          </p:nvPr>
        </p:nvSpPr>
        <p:spPr>
          <a:xfrm>
            <a:off x="457200" y="1524000"/>
            <a:ext cx="8229600" cy="4572000"/>
          </a:xfrm>
        </p:spPr>
        <p:txBody>
          <a:bodyPr/>
          <a:lstStyle/>
          <a:p>
            <a:pPr lvl="2" eaLnBrk="1" hangingPunct="1"/>
            <a:r>
              <a:rPr lang="en-US" altLang="en-US" sz="5400">
                <a:solidFill>
                  <a:schemeClr val="hlink"/>
                </a:solidFill>
              </a:rPr>
              <a:t>  </a:t>
            </a:r>
            <a:r>
              <a:rPr lang="en-US" altLang="en-US" sz="5400">
                <a:solidFill>
                  <a:schemeClr val="bg1"/>
                </a:solidFill>
              </a:rPr>
              <a:t>QUESTIONS?</a:t>
            </a:r>
          </a:p>
          <a:p>
            <a:pPr eaLnBrk="1" hangingPunct="1"/>
            <a:endParaRPr lang="en-US" altLang="en-US" sz="6600">
              <a:solidFill>
                <a:schemeClr val="hlink"/>
              </a:solidFill>
            </a:endParaRPr>
          </a:p>
          <a:p>
            <a:pPr eaLnBrk="1" hangingPunct="1"/>
            <a:endParaRPr lang="en-US" altLang="en-US" sz="6600">
              <a:solidFill>
                <a:schemeClr val="hlink"/>
              </a:solidFill>
            </a:endParaRPr>
          </a:p>
        </p:txBody>
      </p:sp>
      <p:pic>
        <p:nvPicPr>
          <p:cNvPr id="64515" name="Rectangle 2">
            <a:extLst>
              <a:ext uri="{FF2B5EF4-FFF2-40B4-BE49-F238E27FC236}">
                <a16:creationId xmlns:a16="http://schemas.microsoft.com/office/drawing/2014/main" id="{7BD25593-9CD6-5569-F97F-4E232D8E0833}"/>
              </a:ext>
            </a:extLst>
          </p:cNvPr>
          <p:cNvPicPr>
            <a:picLocks noGrp="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1457325" y="298450"/>
            <a:ext cx="7467600" cy="1158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randombar(horizontal)">
                                      <p:cBhvr>
                                        <p:cTn id="7" dur="600">
                                          <p:stCondLst>
                                            <p:cond delay="0"/>
                                          </p:stCondLst>
                                        </p:cTn>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D1666E8A-8204-8E25-429C-8D2533F30150}"/>
              </a:ext>
            </a:extLst>
          </p:cNvPr>
          <p:cNvSpPr>
            <a:spLocks noGrp="1" noChangeArrowheads="1"/>
          </p:cNvSpPr>
          <p:nvPr>
            <p:ph type="subTitle" idx="4294967295"/>
          </p:nvPr>
        </p:nvSpPr>
        <p:spPr>
          <a:xfrm>
            <a:off x="457200" y="3700463"/>
            <a:ext cx="8305800" cy="1143000"/>
          </a:xfrm>
        </p:spPr>
        <p:txBody>
          <a:bodyPr/>
          <a:lstStyle/>
          <a:p>
            <a:pPr marL="609600" indent="-609600" eaLnBrk="1" hangingPunct="1">
              <a:lnSpc>
                <a:spcPct val="80000"/>
              </a:lnSpc>
              <a:buFont typeface="Wingdings 2" panose="05020102010507070707" pitchFamily="18" charset="2"/>
              <a:buNone/>
            </a:pPr>
            <a:r>
              <a:rPr lang="en-US" altLang="en-US" sz="1800">
                <a:solidFill>
                  <a:schemeClr val="tx2"/>
                </a:solidFill>
              </a:rPr>
              <a:t>COP 7, Marrakech, Morocco in 2001</a:t>
            </a:r>
          </a:p>
          <a:p>
            <a:pPr marL="609600" indent="-609600" eaLnBrk="1" hangingPunct="1">
              <a:lnSpc>
                <a:spcPct val="80000"/>
              </a:lnSpc>
              <a:buFont typeface="Wingdings 2" panose="05020102010507070707" pitchFamily="18" charset="2"/>
              <a:buNone/>
            </a:pPr>
            <a:r>
              <a:rPr lang="en-US" altLang="en-US" sz="1800">
                <a:solidFill>
                  <a:schemeClr val="tx2"/>
                </a:solidFill>
              </a:rPr>
              <a:t>COP 8, New Delhi, India in 2002</a:t>
            </a:r>
          </a:p>
          <a:p>
            <a:pPr marL="609600" indent="-609600" eaLnBrk="1" hangingPunct="1">
              <a:lnSpc>
                <a:spcPct val="80000"/>
              </a:lnSpc>
              <a:buFont typeface="Wingdings 2" panose="05020102010507070707" pitchFamily="18" charset="2"/>
              <a:buNone/>
            </a:pPr>
            <a:r>
              <a:rPr lang="en-US" altLang="en-US" sz="1800">
                <a:solidFill>
                  <a:schemeClr val="tx2"/>
                </a:solidFill>
              </a:rPr>
              <a:t>COP 9, Milan, Italy in 2003</a:t>
            </a:r>
          </a:p>
          <a:p>
            <a:pPr marL="609600" indent="-609600" eaLnBrk="1" hangingPunct="1">
              <a:lnSpc>
                <a:spcPct val="80000"/>
              </a:lnSpc>
              <a:buFont typeface="Wingdings 2" panose="05020102010507070707" pitchFamily="18" charset="2"/>
              <a:buNone/>
            </a:pPr>
            <a:r>
              <a:rPr lang="en-US" altLang="en-US" sz="1800">
                <a:solidFill>
                  <a:schemeClr val="tx2"/>
                </a:solidFill>
              </a:rPr>
              <a:t>COP 10, Buenos Aires, Argentina in 2004</a:t>
            </a:r>
          </a:p>
          <a:p>
            <a:pPr marL="609600" indent="-609600" eaLnBrk="1" hangingPunct="1">
              <a:lnSpc>
                <a:spcPct val="80000"/>
              </a:lnSpc>
              <a:buFont typeface="Wingdings 2" panose="05020102010507070707" pitchFamily="18" charset="2"/>
              <a:buNone/>
            </a:pPr>
            <a:r>
              <a:rPr lang="en-US" altLang="en-US" sz="1800">
                <a:solidFill>
                  <a:schemeClr val="tx2"/>
                </a:solidFill>
              </a:rPr>
              <a:t>COP 11, (meeting of the parties) MOP 1, Montreal, Canada in 2005</a:t>
            </a:r>
          </a:p>
          <a:p>
            <a:pPr marL="609600" indent="-609600" eaLnBrk="1" hangingPunct="1">
              <a:lnSpc>
                <a:spcPct val="80000"/>
              </a:lnSpc>
              <a:buFont typeface="Wingdings 2" panose="05020102010507070707" pitchFamily="18" charset="2"/>
              <a:buNone/>
            </a:pPr>
            <a:r>
              <a:rPr lang="en-US" altLang="en-US" sz="1800">
                <a:solidFill>
                  <a:schemeClr val="tx2"/>
                </a:solidFill>
              </a:rPr>
              <a:t>COP 12, MOP 2, Nairobi, Kenya in 2006</a:t>
            </a:r>
          </a:p>
          <a:p>
            <a:pPr marL="609600" indent="-609600" eaLnBrk="1" hangingPunct="1">
              <a:lnSpc>
                <a:spcPct val="80000"/>
              </a:lnSpc>
              <a:buFont typeface="Wingdings 2" panose="05020102010507070707" pitchFamily="18" charset="2"/>
              <a:buNone/>
            </a:pPr>
            <a:r>
              <a:rPr lang="en-US" altLang="en-US" sz="1800">
                <a:solidFill>
                  <a:schemeClr val="tx2"/>
                </a:solidFill>
              </a:rPr>
              <a:t>COP 13, MOP 3, Bali, Indonesia in 2007</a:t>
            </a:r>
          </a:p>
        </p:txBody>
      </p:sp>
      <p:pic>
        <p:nvPicPr>
          <p:cNvPr id="10243" name="Rectangle 2">
            <a:extLst>
              <a:ext uri="{FF2B5EF4-FFF2-40B4-BE49-F238E27FC236}">
                <a16:creationId xmlns:a16="http://schemas.microsoft.com/office/drawing/2014/main" id="{0311C414-8A6C-7002-4863-91D2C617C700}"/>
              </a:ext>
            </a:extLst>
          </p:cNvPr>
          <p:cNvPicPr>
            <a:picLocks noGrp="1" noChangeArrowheads="1"/>
          </p:cNvPicPr>
          <p:nvPr>
            <p:ph type="ctrTitle" idx="4294967295"/>
          </p:nvPr>
        </p:nvPicPr>
        <p:blipFill>
          <a:blip r:embed="rId2">
            <a:extLst>
              <a:ext uri="{28A0092B-C50C-407E-A947-70E740481C1C}">
                <a14:useLocalDpi xmlns:a14="http://schemas.microsoft.com/office/drawing/2010/main" val="0"/>
              </a:ext>
            </a:extLst>
          </a:blip>
          <a:srcRect/>
          <a:stretch>
            <a:fillRect/>
          </a:stretch>
        </p:blipFill>
        <p:spPr>
          <a:xfrm>
            <a:off x="377825" y="1427163"/>
            <a:ext cx="86010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2000" fill="hold"/>
                                        <p:tgtEl>
                                          <p:spTgt spid="10243"/>
                                        </p:tgtEl>
                                        <p:attrNameLst>
                                          <p:attrName>ppt_w</p:attrName>
                                        </p:attrNameLst>
                                      </p:cBhvr>
                                      <p:tavLst>
                                        <p:tav tm="0">
                                          <p:val>
                                            <p:strVal val="#ppt_w*2.5"/>
                                          </p:val>
                                        </p:tav>
                                        <p:tav tm="100000">
                                          <p:val>
                                            <p:strVal val="#ppt_w"/>
                                          </p:val>
                                        </p:tav>
                                      </p:tavLst>
                                    </p:anim>
                                    <p:anim calcmode="lin" valueType="num">
                                      <p:cBhvr>
                                        <p:cTn id="8" dur="2000" fill="hold"/>
                                        <p:tgtEl>
                                          <p:spTgt spid="10243"/>
                                        </p:tgtEl>
                                        <p:attrNameLst>
                                          <p:attrName>ppt_h</p:attrName>
                                        </p:attrNameLst>
                                      </p:cBhvr>
                                      <p:tavLst>
                                        <p:tav tm="0">
                                          <p:val>
                                            <p:strVal val="#ppt_h"/>
                                          </p:val>
                                        </p:tav>
                                        <p:tav tm="100000">
                                          <p:val>
                                            <p:strVal val="#ppt_h"/>
                                          </p:val>
                                        </p:tav>
                                      </p:tavLst>
                                    </p:anim>
                                    <p:anim calcmode="lin" valueType="num">
                                      <p:cBhvr>
                                        <p:cTn id="9" dur="2000" fill="hold"/>
                                        <p:tgtEl>
                                          <p:spTgt spid="10243"/>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0243"/>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EAE26A09-7D09-7D36-492E-B10CDE68F632}"/>
              </a:ext>
            </a:extLst>
          </p:cNvPr>
          <p:cNvSpPr>
            <a:spLocks noGrp="1" noChangeArrowheads="1"/>
          </p:cNvSpPr>
          <p:nvPr>
            <p:ph type="subTitle" idx="4294967295"/>
          </p:nvPr>
        </p:nvSpPr>
        <p:spPr>
          <a:xfrm>
            <a:off x="673100" y="3733800"/>
            <a:ext cx="8305800" cy="1143000"/>
          </a:xfrm>
        </p:spPr>
        <p:txBody>
          <a:bodyPr/>
          <a:lstStyle/>
          <a:p>
            <a:pPr marL="609600" indent="-609600" eaLnBrk="1" hangingPunct="1">
              <a:lnSpc>
                <a:spcPct val="60000"/>
              </a:lnSpc>
              <a:buFont typeface="Wingdings 2" panose="05020102010507070707" pitchFamily="18" charset="2"/>
              <a:buNone/>
            </a:pPr>
            <a:r>
              <a:rPr lang="en-US" altLang="en-US" sz="2800">
                <a:solidFill>
                  <a:schemeClr val="tx2"/>
                </a:solidFill>
              </a:rPr>
              <a:t>COP 14, MOP 4, Poznan, Poland in 2008</a:t>
            </a:r>
          </a:p>
          <a:p>
            <a:pPr marL="609600" indent="-609600" eaLnBrk="1" hangingPunct="1">
              <a:lnSpc>
                <a:spcPct val="60000"/>
              </a:lnSpc>
              <a:buFont typeface="Wingdings 2" panose="05020102010507070707" pitchFamily="18" charset="2"/>
              <a:buNone/>
            </a:pPr>
            <a:r>
              <a:rPr lang="en-US" altLang="en-US" sz="2800">
                <a:solidFill>
                  <a:schemeClr val="tx2"/>
                </a:solidFill>
              </a:rPr>
              <a:t>COP 15, MOP 5, Copenhagen, Denmark in 2009</a:t>
            </a:r>
          </a:p>
          <a:p>
            <a:pPr marL="609600" indent="-609600" eaLnBrk="1" hangingPunct="1">
              <a:lnSpc>
                <a:spcPct val="60000"/>
              </a:lnSpc>
              <a:buFont typeface="Wingdings 2" panose="05020102010507070707" pitchFamily="18" charset="2"/>
              <a:buNone/>
            </a:pPr>
            <a:r>
              <a:rPr lang="en-US" altLang="en-US" sz="2800">
                <a:solidFill>
                  <a:schemeClr val="tx2"/>
                </a:solidFill>
              </a:rPr>
              <a:t>COP 16, MOP 6, Mexico   2010</a:t>
            </a:r>
          </a:p>
          <a:p>
            <a:pPr marL="609600" indent="-609600" eaLnBrk="1" hangingPunct="1">
              <a:lnSpc>
                <a:spcPct val="60000"/>
              </a:lnSpc>
              <a:buFont typeface="Wingdings 2" panose="05020102010507070707" pitchFamily="18" charset="2"/>
              <a:buNone/>
            </a:pPr>
            <a:r>
              <a:rPr lang="en-US" altLang="en-US" sz="2800">
                <a:solidFill>
                  <a:schemeClr val="tx2"/>
                </a:solidFill>
              </a:rPr>
              <a:t>COP 17, MOP 7, South Africa scheduled for 2011</a:t>
            </a:r>
          </a:p>
          <a:p>
            <a:pPr marL="609600" indent="-609600" eaLnBrk="1" hangingPunct="1">
              <a:lnSpc>
                <a:spcPct val="60000"/>
              </a:lnSpc>
              <a:buFont typeface="Wingdings 2" panose="05020102010507070707" pitchFamily="18" charset="2"/>
              <a:buNone/>
            </a:pPr>
            <a:r>
              <a:rPr lang="en-US" altLang="en-US" sz="2800">
                <a:solidFill>
                  <a:schemeClr val="tx2"/>
                </a:solidFill>
              </a:rPr>
              <a:t>COP 18, MOP 8 scheduled for 2012  </a:t>
            </a:r>
          </a:p>
          <a:p>
            <a:pPr marL="609600" indent="-609600" eaLnBrk="1" hangingPunct="1">
              <a:lnSpc>
                <a:spcPct val="60000"/>
              </a:lnSpc>
              <a:buFont typeface="Wingdings 2" panose="05020102010507070707" pitchFamily="18" charset="2"/>
              <a:buNone/>
            </a:pPr>
            <a:endParaRPr lang="en-US" altLang="en-US" sz="1500">
              <a:solidFill>
                <a:schemeClr val="tx2"/>
              </a:solidFill>
            </a:endParaRPr>
          </a:p>
          <a:p>
            <a:pPr marL="609600" indent="-609600" eaLnBrk="1" hangingPunct="1">
              <a:lnSpc>
                <a:spcPct val="60000"/>
              </a:lnSpc>
              <a:buFont typeface="Wingdings 2" panose="05020102010507070707" pitchFamily="18" charset="2"/>
              <a:buNone/>
            </a:pPr>
            <a:endParaRPr lang="en-US" altLang="en-US" sz="1500">
              <a:solidFill>
                <a:schemeClr val="tx2"/>
              </a:solidFill>
            </a:endParaRPr>
          </a:p>
        </p:txBody>
      </p:sp>
      <p:pic>
        <p:nvPicPr>
          <p:cNvPr id="11267" name="Rectangle 2">
            <a:extLst>
              <a:ext uri="{FF2B5EF4-FFF2-40B4-BE49-F238E27FC236}">
                <a16:creationId xmlns:a16="http://schemas.microsoft.com/office/drawing/2014/main" id="{22858762-4AB7-CB8F-A367-4BAEFA99DEF0}"/>
              </a:ext>
            </a:extLst>
          </p:cNvPr>
          <p:cNvPicPr>
            <a:picLocks noGrp="1" noChangeArrowheads="1"/>
          </p:cNvPicPr>
          <p:nvPr>
            <p:ph type="ctrTitle" idx="4294967295"/>
          </p:nvPr>
        </p:nvPicPr>
        <p:blipFill>
          <a:blip r:embed="rId3">
            <a:extLst>
              <a:ext uri="{28A0092B-C50C-407E-A947-70E740481C1C}">
                <a14:useLocalDpi xmlns:a14="http://schemas.microsoft.com/office/drawing/2010/main" val="0"/>
              </a:ext>
            </a:extLst>
          </a:blip>
          <a:srcRect/>
          <a:stretch>
            <a:fillRect/>
          </a:stretch>
        </p:blipFill>
        <p:spPr>
          <a:xfrm>
            <a:off x="377825" y="1427163"/>
            <a:ext cx="8601075" cy="1992312"/>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2000" fill="hold"/>
                                        <p:tgtEl>
                                          <p:spTgt spid="11267"/>
                                        </p:tgtEl>
                                        <p:attrNameLst>
                                          <p:attrName>ppt_w</p:attrName>
                                        </p:attrNameLst>
                                      </p:cBhvr>
                                      <p:tavLst>
                                        <p:tav tm="0">
                                          <p:val>
                                            <p:strVal val="#ppt_w*2.5"/>
                                          </p:val>
                                        </p:tav>
                                        <p:tav tm="100000">
                                          <p:val>
                                            <p:strVal val="#ppt_w"/>
                                          </p:val>
                                        </p:tav>
                                      </p:tavLst>
                                    </p:anim>
                                    <p:anim calcmode="lin" valueType="num">
                                      <p:cBhvr>
                                        <p:cTn id="8" dur="2000" fill="hold"/>
                                        <p:tgtEl>
                                          <p:spTgt spid="11267"/>
                                        </p:tgtEl>
                                        <p:attrNameLst>
                                          <p:attrName>ppt_h</p:attrName>
                                        </p:attrNameLst>
                                      </p:cBhvr>
                                      <p:tavLst>
                                        <p:tav tm="0">
                                          <p:val>
                                            <p:strVal val="#ppt_h"/>
                                          </p:val>
                                        </p:tav>
                                        <p:tav tm="100000">
                                          <p:val>
                                            <p:strVal val="#ppt_h"/>
                                          </p:val>
                                        </p:tav>
                                      </p:tavLst>
                                    </p:anim>
                                    <p:anim calcmode="lin" valueType="num">
                                      <p:cBhvr>
                                        <p:cTn id="9" dur="2000" fill="hold"/>
                                        <p:tgtEl>
                                          <p:spTgt spid="11267"/>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1267"/>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CFAE188E-277E-58AF-29C7-88F7FDE652F6}"/>
              </a:ext>
            </a:extLst>
          </p:cNvPr>
          <p:cNvSpPr>
            <a:spLocks noChangeArrowheads="1"/>
          </p:cNvSpPr>
          <p:nvPr/>
        </p:nvSpPr>
        <p:spPr bwMode="auto">
          <a:xfrm>
            <a:off x="2362200" y="533400"/>
            <a:ext cx="45720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r>
              <a:rPr lang="en-US" altLang="en-US" sz="2400"/>
              <a:t>2013 Update - 19th Session of the Conference of the Parties (COP) to The United Nations Framework Convention on Climate Change (UNFCCC)</a:t>
            </a:r>
          </a:p>
          <a:p>
            <a:endParaRPr lang="en-US" altLang="en-US" sz="2400"/>
          </a:p>
          <a:p>
            <a:r>
              <a:rPr lang="en-US" altLang="en-US" sz="2400"/>
              <a:t>2014 Update - UNFCCC COP 20/CMP 10 - Twentieth session of the Conference of the Parties and the tenth session of the Conference of the Parties serving as the meeting of the Parties to the Kyoto Protocol</a:t>
            </a:r>
          </a:p>
          <a:p>
            <a:r>
              <a:rPr lang="en-US" altLang="en-US" sz="2400"/>
              <a:t> December 1 - 12, 2014 - Lima, Peru</a:t>
            </a:r>
          </a:p>
          <a:p>
            <a:endParaRPr lang="en-US" altLang="en-US" sz="16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34209"/>
  <p:tag name="AS_OS" val="Microsoft Windows NT 6.0.6002 Service Pack 2"/>
  <p:tag name="AS_RELEASE_DATE" val="2011.05.11"/>
  <p:tag name="AS_VERSION" val="5.2.0.0"/>
  <p:tag name="AS_TITLE" val="Aspose.Slides for .NET 3.5 Client Profile"/>
</p:tagLst>
</file>

<file path=ppt/theme/theme1.xml><?xml version="1.0" encoding="utf-8"?>
<a:theme xmlns:a="http://schemas.openxmlformats.org/drawingml/2006/main" name="Paper">
  <a:themeElements>
    <a:clrScheme name="Paper 1">
      <a:dk1>
        <a:srgbClr val="444D26"/>
      </a:dk1>
      <a:lt1>
        <a:srgbClr val="FFFFFF"/>
      </a:lt1>
      <a:dk2>
        <a:srgbClr val="000000"/>
      </a:dk2>
      <a:lt2>
        <a:srgbClr val="FEFAC9"/>
      </a:lt2>
      <a:accent1>
        <a:srgbClr val="A5B592"/>
      </a:accent1>
      <a:accent2>
        <a:srgbClr val="F3A447"/>
      </a:accent2>
      <a:accent3>
        <a:srgbClr val="AAAAAA"/>
      </a:accent3>
      <a:accent4>
        <a:srgbClr val="DADADA"/>
      </a:accent4>
      <a:accent5>
        <a:srgbClr val="CFD7C7"/>
      </a:accent5>
      <a:accent6>
        <a:srgbClr val="DC943F"/>
      </a:accent6>
      <a:hlink>
        <a:srgbClr val="8E58B6"/>
      </a:hlink>
      <a:folHlink>
        <a:srgbClr val="7F6F6F"/>
      </a:folHlink>
    </a:clrScheme>
    <a:fontScheme name="Paper">
      <a:majorFont>
        <a:latin typeface="Constantia"/>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Paper 1">
        <a:dk1>
          <a:srgbClr val="444D26"/>
        </a:dk1>
        <a:lt1>
          <a:srgbClr val="FFFFFF"/>
        </a:lt1>
        <a:dk2>
          <a:srgbClr val="000000"/>
        </a:dk2>
        <a:lt2>
          <a:srgbClr val="FEFAC9"/>
        </a:lt2>
        <a:accent1>
          <a:srgbClr val="A5B592"/>
        </a:accent1>
        <a:accent2>
          <a:srgbClr val="F3A447"/>
        </a:accent2>
        <a:accent3>
          <a:srgbClr val="AAAAAA"/>
        </a:accent3>
        <a:accent4>
          <a:srgbClr val="DADADA"/>
        </a:accent4>
        <a:accent5>
          <a:srgbClr val="CFD7C7"/>
        </a:accent5>
        <a:accent6>
          <a:srgbClr val="DC943F"/>
        </a:accent6>
        <a:hlink>
          <a:srgbClr val="8E58B6"/>
        </a:hlink>
        <a:folHlink>
          <a:srgbClr val="7F6F6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aper">
  <a:themeElements>
    <a:clrScheme name="1_Paper 1">
      <a:dk1>
        <a:srgbClr val="444D26"/>
      </a:dk1>
      <a:lt1>
        <a:srgbClr val="FFFFFF"/>
      </a:lt1>
      <a:dk2>
        <a:srgbClr val="000000"/>
      </a:dk2>
      <a:lt2>
        <a:srgbClr val="FEFAC9"/>
      </a:lt2>
      <a:accent1>
        <a:srgbClr val="A5B592"/>
      </a:accent1>
      <a:accent2>
        <a:srgbClr val="F3A447"/>
      </a:accent2>
      <a:accent3>
        <a:srgbClr val="AAAAAA"/>
      </a:accent3>
      <a:accent4>
        <a:srgbClr val="DADADA"/>
      </a:accent4>
      <a:accent5>
        <a:srgbClr val="CFD7C7"/>
      </a:accent5>
      <a:accent6>
        <a:srgbClr val="DC943F"/>
      </a:accent6>
      <a:hlink>
        <a:srgbClr val="8E58B6"/>
      </a:hlink>
      <a:folHlink>
        <a:srgbClr val="7F6F6F"/>
      </a:folHlink>
    </a:clrScheme>
    <a:fontScheme name="1_Paper">
      <a:majorFont>
        <a:latin typeface="Constantia"/>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_Paper 1">
        <a:dk1>
          <a:srgbClr val="444D26"/>
        </a:dk1>
        <a:lt1>
          <a:srgbClr val="FFFFFF"/>
        </a:lt1>
        <a:dk2>
          <a:srgbClr val="000000"/>
        </a:dk2>
        <a:lt2>
          <a:srgbClr val="FEFAC9"/>
        </a:lt2>
        <a:accent1>
          <a:srgbClr val="A5B592"/>
        </a:accent1>
        <a:accent2>
          <a:srgbClr val="F3A447"/>
        </a:accent2>
        <a:accent3>
          <a:srgbClr val="AAAAAA"/>
        </a:accent3>
        <a:accent4>
          <a:srgbClr val="DADADA"/>
        </a:accent4>
        <a:accent5>
          <a:srgbClr val="CFD7C7"/>
        </a:accent5>
        <a:accent6>
          <a:srgbClr val="DC943F"/>
        </a:accent6>
        <a:hlink>
          <a:srgbClr val="8E58B6"/>
        </a:hlink>
        <a:folHlink>
          <a:srgbClr val="7F6F6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aper">
  <a:themeElements>
    <a:clrScheme name="2_Paper 1">
      <a:dk1>
        <a:srgbClr val="444D26"/>
      </a:dk1>
      <a:lt1>
        <a:srgbClr val="FFFFFF"/>
      </a:lt1>
      <a:dk2>
        <a:srgbClr val="000000"/>
      </a:dk2>
      <a:lt2>
        <a:srgbClr val="FEFAC9"/>
      </a:lt2>
      <a:accent1>
        <a:srgbClr val="A5B592"/>
      </a:accent1>
      <a:accent2>
        <a:srgbClr val="F3A447"/>
      </a:accent2>
      <a:accent3>
        <a:srgbClr val="AAAAAA"/>
      </a:accent3>
      <a:accent4>
        <a:srgbClr val="DADADA"/>
      </a:accent4>
      <a:accent5>
        <a:srgbClr val="CFD7C7"/>
      </a:accent5>
      <a:accent6>
        <a:srgbClr val="DC943F"/>
      </a:accent6>
      <a:hlink>
        <a:srgbClr val="8E58B6"/>
      </a:hlink>
      <a:folHlink>
        <a:srgbClr val="7F6F6F"/>
      </a:folHlink>
    </a:clrScheme>
    <a:fontScheme name="2_Paper">
      <a:majorFont>
        <a:latin typeface="Constantia"/>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2_Paper 1">
        <a:dk1>
          <a:srgbClr val="444D26"/>
        </a:dk1>
        <a:lt1>
          <a:srgbClr val="FFFFFF"/>
        </a:lt1>
        <a:dk2>
          <a:srgbClr val="000000"/>
        </a:dk2>
        <a:lt2>
          <a:srgbClr val="FEFAC9"/>
        </a:lt2>
        <a:accent1>
          <a:srgbClr val="A5B592"/>
        </a:accent1>
        <a:accent2>
          <a:srgbClr val="F3A447"/>
        </a:accent2>
        <a:accent3>
          <a:srgbClr val="AAAAAA"/>
        </a:accent3>
        <a:accent4>
          <a:srgbClr val="DADADA"/>
        </a:accent4>
        <a:accent5>
          <a:srgbClr val="CFD7C7"/>
        </a:accent5>
        <a:accent6>
          <a:srgbClr val="DC943F"/>
        </a:accent6>
        <a:hlink>
          <a:srgbClr val="8E58B6"/>
        </a:hlink>
        <a:folHlink>
          <a:srgbClr val="7F6F6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Paper">
  <a:themeElements>
    <a:clrScheme name="3_Paper 1">
      <a:dk1>
        <a:srgbClr val="444D26"/>
      </a:dk1>
      <a:lt1>
        <a:srgbClr val="FFFFFF"/>
      </a:lt1>
      <a:dk2>
        <a:srgbClr val="000000"/>
      </a:dk2>
      <a:lt2>
        <a:srgbClr val="FEFAC9"/>
      </a:lt2>
      <a:accent1>
        <a:srgbClr val="A5B592"/>
      </a:accent1>
      <a:accent2>
        <a:srgbClr val="F3A447"/>
      </a:accent2>
      <a:accent3>
        <a:srgbClr val="AAAAAA"/>
      </a:accent3>
      <a:accent4>
        <a:srgbClr val="DADADA"/>
      </a:accent4>
      <a:accent5>
        <a:srgbClr val="CFD7C7"/>
      </a:accent5>
      <a:accent6>
        <a:srgbClr val="DC943F"/>
      </a:accent6>
      <a:hlink>
        <a:srgbClr val="8E58B6"/>
      </a:hlink>
      <a:folHlink>
        <a:srgbClr val="7F6F6F"/>
      </a:folHlink>
    </a:clrScheme>
    <a:fontScheme name="3_Paper">
      <a:majorFont>
        <a:latin typeface="Constantia"/>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3_Paper 1">
        <a:dk1>
          <a:srgbClr val="444D26"/>
        </a:dk1>
        <a:lt1>
          <a:srgbClr val="FFFFFF"/>
        </a:lt1>
        <a:dk2>
          <a:srgbClr val="000000"/>
        </a:dk2>
        <a:lt2>
          <a:srgbClr val="FEFAC9"/>
        </a:lt2>
        <a:accent1>
          <a:srgbClr val="A5B592"/>
        </a:accent1>
        <a:accent2>
          <a:srgbClr val="F3A447"/>
        </a:accent2>
        <a:accent3>
          <a:srgbClr val="AAAAAA"/>
        </a:accent3>
        <a:accent4>
          <a:srgbClr val="DADADA"/>
        </a:accent4>
        <a:accent5>
          <a:srgbClr val="CFD7C7"/>
        </a:accent5>
        <a:accent6>
          <a:srgbClr val="DC943F"/>
        </a:accent6>
        <a:hlink>
          <a:srgbClr val="8E58B6"/>
        </a:hlink>
        <a:folHlink>
          <a:srgbClr val="7F6F6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1684</TotalTime>
  <Words>3026</Words>
  <Application>Microsoft Office PowerPoint</Application>
  <PresentationFormat>On-screen Show (4:3)</PresentationFormat>
  <Paragraphs>229</Paragraphs>
  <Slides>67</Slides>
  <Notes>1</Notes>
  <HiddenSlides>0</HiddenSlides>
  <MMClips>0</MMClips>
  <ScaleCrop>false</ScaleCrop>
  <HeadingPairs>
    <vt:vector size="4" baseType="variant">
      <vt:variant>
        <vt:lpstr>Theme</vt:lpstr>
      </vt:variant>
      <vt:variant>
        <vt:i4>4</vt:i4>
      </vt:variant>
      <vt:variant>
        <vt:lpstr>Slide Titles</vt:lpstr>
      </vt:variant>
      <vt:variant>
        <vt:i4>67</vt:i4>
      </vt:variant>
    </vt:vector>
  </HeadingPairs>
  <TitlesOfParts>
    <vt:vector size="71" baseType="lpstr">
      <vt:lpstr>Paper</vt:lpstr>
      <vt:lpstr>1_Paper</vt:lpstr>
      <vt:lpstr>2_Paper</vt:lpstr>
      <vt:lpstr>3_Paper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Scripps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Scott User</dc:creator>
  <cp:lastModifiedBy>Danny Danny</cp:lastModifiedBy>
  <cp:revision>130</cp:revision>
  <dcterms:created xsi:type="dcterms:W3CDTF">2005-08-02T22:45:19Z</dcterms:created>
  <dcterms:modified xsi:type="dcterms:W3CDTF">2022-12-17T18:49:46Z</dcterms:modified>
</cp:coreProperties>
</file>